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некотором царстве: путешествие по миру природы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открывает свои тайны каждому любознательному исследователю.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знакомиться с окружающим миром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мы наблюдаем природу, сравниваем её явления и узнаём, как живут растения, животные и люди рядом с ними. Всё это помогает лучше понимать мир вокруг нас и беречь его каждый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называют живым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посылает свет и тепло, без которых растения не могут расти, а животным и людям трудно жить. Оно словно главный помощник всей природы, запускающий её каждый день.
</a:t>
            </a:r>
            <a:endParaRPr lang="en-US" sz="1036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нужны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тянутся к свету, пьют воду корнями и дышат воздухом. Если чего-то не хватает, они слабеют, поэтому каждому зелёному ростку важно подходящее место.
</a:t>
            </a:r>
            <a:endParaRPr lang="en-US" sz="1141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ищут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тоже нужны пища, вода, воздух и укрытие. Одни прячутся в норах, другие строят гнёзда или находят тёплое логово, где можно спокойно жить.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дом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связано, как в большом доме. У каждого живого существа есть своё место и свои заботы, а вместе они создают удивительный, живой порядок.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река и поле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зелёный приют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деревья дают тень, пищу и укрытие белкам, дятлам, ежам и многим другим обитателям. Здесь особенно заметно, как тесно связаны растения и животные.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царство трав и цветов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растут травы и цветы, а над ними легко порхают бабочки и гудят пчёлы. Такое место кажется весёлым и шумным, словно летний праздник.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— источник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поит растения, животных и людей. У берега можно увидеть уток, камыши и свежую зелень, ведь вода помогает всему живому оставаться сильным.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труд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человек выращивает хлеб и другие полезные растения. Здесь природа и труд людей работают вместе, чтобы на столе появились вкусные и нужные продукты.
</a:t>
            </a:r>
            <a:endParaRPr lang="en-US" sz="10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 и образовывать зелёные листья. Если его мало, стебли вытягиваются, а листья становятся бледными и слабыми, словно устали от долгой тени.
</a:t>
            </a:r>
            <a:endParaRPr lang="en-US" sz="1145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воздухом, как и другие живые существа. Им важно, чтобы вокруг было чисто и достаточно свободного пространства, тогда они чувствуют себя лучше.
</a:t>
            </a:r>
            <a:endParaRPr lang="en-US" sz="1145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растению постоянно. Без неё листья вянут, а рост почти останавливается, потому что вода помогает всем частям растения получать питание и оставаться свежими.
</a:t>
            </a:r>
            <a:endParaRPr lang="en-US" sz="1145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земле и добывает из почвы воду и полезные вещества. Поэтому хорошая почва — это надёжный стол и крепкая опора для зелёного друга.
</a:t>
            </a:r>
            <a:endParaRPr lang="en-US" sz="11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животным для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животному нужна пища и вода, чтобы расти, двигаться и не слабеть. Кто-то ест семена, кто-то траву, а кто-то ловит насекомых или рыбу.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дышат воздухом, поэтому им нужны чистые места для жизни. Тепло тоже важно: одни звери находят тёплую нору, а другие устраиваются в густых кронах.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способы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особые приёмы защиты и добычи пищи. Кто-то быстро бегает, кто-то хорошо прячется, а кто-то умеет пугать врага громким звуком.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животных бывает разным: гнездо, дупло, берлога, логово или нора. В таком укрытии можно спрятаться от холода, врагов и непогоды.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добрых дел для природы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у окна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ребята повесили у школы кормушку и каждый день приносили семечки. Синицы и воробьи быстро запомнили это место и прилетали целой весёлой компанией. Птицам стало легче пережить холод, а дети узнали, как маленькая забота превращается в большое добро.
</a:t>
            </a:r>
            <a:endParaRPr lang="en-US" sz="809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тропинка к реке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школьники собрали бумагу и пластик в пакет, чтобы не оставить мусор у берега. Тропинка снова стала чистой и аккуратной, а рядом спокойно зашумела река. Теперь здесь приятно гулять и людям, и птицам, и даже очень деловым жучкам.
</a:t>
            </a:r>
            <a:endParaRPr lang="en-US" sz="86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дерево в парке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посадили маленький саженец и аккуратно полили его водой. Рядом поставили колышек, чтобы тонкий ствол не согнулся от ветра. Через годы это деревце даст тень, укрытие птицам и станет настоящим зелёным другом для всего двора.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таять, появляются ручьи и первые цветы. Природа просыпается после зимнего отдыха, а птицы возвращаются домой.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тепло и зелено, в садах и лесах много жизни. Растения быстро растут, а у животных появляются детёныши.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 и опадают, воздух становится прохладнее, а дни — короче. Многие птицы готовятся к отлёту.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покрывается снегом, деревья стоят без листьев, а природа будто замирает. Под снежным покровом она спокойно ждёт весны.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изменения в живой природе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солнце встаёт позже и садится раньше, поэтому света днём становится меньше. Воздух постепенно остывает, и природа как будто начинает готовиться к тихому сну.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листья желтеют, краснеют и опадают на землю. Деревья так готовятся к зиме и сохраняют силы до весеннего тепла, не торопясь прощаться с жизнью.
</a:t>
            </a:r>
            <a:endParaRPr lang="en-US" sz="1170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перелётные птицы собираются в стаи и отправляются в тёплые края. Там им легче найти пищу и пережить холодные месяцы без лишних трудностей.
</a:t>
            </a:r>
            <a:endParaRPr lang="en-US" sz="1174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делают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ищут тёплые укрытия и запасают пищу на зиму. Так они заранее заботятся о себе, чтобы холода не застали их врасплох.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 снежной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деревья стоят без листьев, но не погибают. Они просто ждут весны, а снег помогает им пережить морозы, будто укрывает тёплым белым одеялом.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белой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снегу остаются следы птиц и зверей. По этим маленьким знакам можно догадаться, кто приходил к кормушке, кто пробежал по двору и кто спешил по своим делам.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и кормушка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Красногрудый снегирь легко заметен на фоне снега и еловых веток. Он прилетает к кормушке, чтобы подкрепиться, и своим видом делает зимний день особенно нарядным.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тайны природы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время пробуждения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начинает греть сильнее, снег оседает, и на земле появляются тёмные проталины. Вода освобождает почву, а природа словно просыпается после долгого сна.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юга прилетают скворцы, грачи и другие перелётные птицы. Они ищут удобные места для гнёзд и наполняют воздух весёлыми голосами.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и кустах набухают почки, из которых скоро появятся листья. Растения готовятся к росту, потому что света и тепла становится всё больше.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лесных полянках раскрываются подснежники и другие ранние цветы. Это знак того, что весной начинается новый круг жизни в природе.
</a:t>
            </a:r>
            <a:endParaRPr lang="en-US" sz="11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летом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Тепла становится 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дни длинные и тёплые, поэтому растения растут особенно быстро. Зелень густеет, а на лугах и в садах становится очень ярко и нарядно.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вокруг цветов можно увидеть пчёл, бабочек и жуков. Насекомые заняты делом: собирают нектар, опыляют растения и становятся пищей для птиц.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распускаются цветы, а на грядках и в лесу созревают ягоды. Летом удобно наблюдать, как меняются листья, стебли и плоды.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детёныши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птиц и зверей летом вырастают птенцы и малыши. Семьи животных учатся искать пищу, прятаться и заботиться друг о друге.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где живёт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52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чувствует себя лучше всего в лесу, где есть высокие деревья, шишки и укрытие. В дупле ей удобно прятать запасы и выкармливать бельчат.
</a:t>
            </a:r>
            <a:endParaRPr lang="en-US" sz="108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08405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любит влажные места рядом с прудом, рекой или болотцем. Там ей легче искать пищу, спасаться от жары и оставаться в безопасности.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049279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выбирает тихие уголки в траве, под кустами или у корней деревьев. В таком месте он может спрятаться днём и спокойно переждать опасность.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890154"/>
            <a:ext cx="3803100" cy="6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местам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животного есть своё удобное место для жизни. Оно помогает найти пищу, укрыться от врагов и вырастить потомство без лишних хлопот.
</a:t>
            </a:r>
            <a:endParaRPr lang="en-US" sz="10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птиц рядом с домом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кормушки с утра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 прилетает синица и ловко садится на ветку рядом с кормушкой. Она быстро хватает семечко и сразу оглядывается по сторонам. Такие птицы помогают саду, уменьшая число вредных насекомых.
</a:t>
            </a:r>
            <a:endParaRPr lang="en-US" sz="8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на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тихой тропинке важно не шуметь: тогда можно увидеть голубей, которые ходят почти как важные прогулочные гости. Они ищут крошки на земле и оставляют аккуратные следы на влажном асфальте.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Ворона и воробьи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дворе часто держится шумная компания: ворона важно сидит на заборе, а воробьи прыгают рядом и спорят за место. Яркие крылья, ветка и семечки делают такую сцену особенно живой и понятной.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природе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лес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нужно идти по тропинке, не ломать ветки и не тревожить гнёзда. Даже маленький поступок может испугать птиц и повредить растения.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рви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лучше любоваться цветами, а не собирать большие букеты. Редкие растения особенно нуждаются в защите, чтобы радовать и людей, и насекомых.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чистоту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и озера нельзя бросать бумагу, пластик и стекло. Чистая вода нужна рыбам, птицам и людям, поэтому мусору там совсем не место.
</a:t>
            </a:r>
            <a:endParaRPr lang="en-US" sz="10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беречь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кормит и поит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людям воду, пищу и воздух, без которых нельзя жить. Если беречь леса, поля и реки, у всех живых существ остаётся достаточно сил и здоровья.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975913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делает мир красивым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деревья, пение птиц и чистый двор радуют глаз и поднимают настроение. Бережное отношение сохраняет красоту вокруг нас и учит быть внимательными.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земля, вода и воздух помогают растениям расти, а животным — находить дом и пищу. Когда природу загрязняют, её обитателям становится трудно выжить.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красивый цветок становится редким не потому, что он слабый, а потому, что люди срывают его слишком часто. Чтобы он не исчез, его заносят в Красную книгу и охраняют особенно внимательно.
</a:t>
            </a:r>
            <a:endParaRPr lang="en-US" sz="85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красной обложке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птице трудно найти тихое место для гнезда, её численность может уменьшаться. Тогда она попадает в Красную книгу, а рядом с её изображением появляется знак бережного отношения и заботы.
</a:t>
            </a:r>
            <a:endParaRPr lang="en-US" sz="83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напоминает людям: редкие растения и животные нельзя терять. Это не просто книга, а важный список тех, кому нужна защита, чистые места и спокойная жизнь.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редких жителей природы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которые можно сделать самим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502050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утро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как меняется свет, температура и настроение природы утром и вечером. Так легче заметить, когда тени длиннее, а воздух становится прохладнее.
</a:t>
            </a:r>
            <a:endParaRPr lang="en-US" sz="1147" dirty="0"/>
          </a:p>
        </p:txBody>
      </p:sp>
      <p:sp>
        <p:nvSpPr>
          <p:cNvPr id="12" name="Text 3"/>
          <p:cNvSpPr txBox="1"/>
          <p:nvPr/>
        </p:nvSpPr>
        <p:spPr>
          <a:xfrm>
            <a:off x="550700" y="2344638"/>
            <a:ext cx="3530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погодой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 сухой, дождливый, ветреный и морозный день. Сравнение помогает понять, как погода влияет на деревья, землю, птиц и одежду людей.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550700" y="3187225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за деревьями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Смотри, когда появляются почки, листья, цветы и плоды. У каждого дерева свой ритм, и по нему удобно учиться замечать признаки времени года.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0700" y="4053800"/>
            <a:ext cx="3530700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следы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снег, лёд, капли воды, опавшие листья и следы птиц. Такие маленькие находки подсказывают, что происходит в природе прямо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рядом с человеком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367525"/>
            <a:ext cx="36117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маленький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можно увидеть деревья, траву, птиц и насекомых. Это тоже часть природы, хотя рядом находятся дома, дорожки и детская площадка.
</a:t>
            </a:r>
            <a:endParaRPr lang="en-US" sz="929" dirty="0"/>
          </a:p>
        </p:txBody>
      </p:sp>
      <p:sp>
        <p:nvSpPr>
          <p:cNvPr id="14" name="Text 3"/>
          <p:cNvSpPr txBox="1"/>
          <p:nvPr/>
        </p:nvSpPr>
        <p:spPr>
          <a:xfrm>
            <a:off x="180000" y="2084825"/>
            <a:ext cx="36117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клумба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 дома привлекают бабочек и пчёл, а дерево даёт тень и прохладу. Даже маленькая клумба делает двор уютнее и живее.
</a:t>
            </a:r>
            <a:endParaRPr lang="en-US" sz="1041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802120"/>
            <a:ext cx="36117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 ветках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часто сидят воробьи или синицы, а иногда прилетает и голубь. Наблюдать за ними интересно: у каждого своя походка, голос и привычки.
</a:t>
            </a:r>
            <a:endParaRPr lang="en-US" sz="929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3519415"/>
            <a:ext cx="36117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природа живёт рядом с человеком. Нужно лишь смотреть внимательнее, и тогда можно заметить больше зелени, неба и маленьких чудес.
</a:t>
            </a:r>
            <a:endParaRPr lang="en-US" sz="929" dirty="0"/>
          </a:p>
        </p:txBody>
      </p:sp>
      <p:sp>
        <p:nvSpPr>
          <p:cNvPr id="17" name="Text 6"/>
          <p:cNvSpPr txBox="1"/>
          <p:nvPr/>
        </p:nvSpPr>
        <p:spPr>
          <a:xfrm>
            <a:off x="180000" y="4236699"/>
            <a:ext cx="36117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дерево, клумба и солнечное небо создают картину, которую дети видят каждый день. Такой пейзаж напоминает: природа всегда рядом, даже в обычном дворе.
</a:t>
            </a:r>
            <a:endParaRPr lang="en-US" sz="9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наш общий дом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держится на дружбе человека и природы. Когда мы бережём воду, воздух, растения и животных, наш общий дом остаётся красивым, чистым и добрым.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2026-05-25T22:37:36Z</dcterms:created>
  <dcterms:modified xsi:type="dcterms:W3CDTF">2026-05-25T22:37:36Z</dcterms:modified>
</cp:coreProperties>
</file>