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словарик «Пишите правильно»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Помощник, который подскажет верное написание трудных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русского языка нужен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ученики уже много пишут: в тетрадях, диктантах и маленьких рассказах. Но не все слова поддаются правилу. Тут приходит на помощь орфографический словарь.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орфографический словарь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— это книга, где слова расположены по алфавиту. Это помогает быстро найти нужное слово и не тратить время на догадки.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словом обычно показано его правильное написание. Иногда ставится ударение, чтобы сразу увидеть трудное место и не ошибиться в букве.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учит проверять себя аккуратно и спокойно. Он подсказывает верный вариант там, где память и слух могут подвести.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словарной статье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начинается с самого слова — его нужно найти и прочитать внимательно. Обычно оно стоит крупно, чтобы сразу было понятно, что именно ищем.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быть ударение, трудные буквы и короткое пояснение. Иногда помогает картинка: она делает слово понятнее и лучше запоминается, особенно если оно новое.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попадают в словарик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словарь часто попадают слова с непроверяемыми гласными. Их написание нельзя точно определить по слуху, поэтому нужно запомнить, как они пишутся.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Туда же входят слова с двойными согласными. В таких словах легко пропустить или перепутать букву, если не заглянуть в словарь.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словарике встречаются заимствованные слова. Они могут звучать знакомо, но писать их нужно точно так, как указано в книге.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слово в словарике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идёт по алфавиту: от первой буквы к следующей, пока не найдётся нужное слово.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87" y="3527269"/>
            <a:ext cx="290925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запоминать целиком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внимательно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нельзя проверить правилом, поэтому их нужно просто запомнить. Чем чаще ребёнок читает слово целиком, тем увереннее узнаёт его написание.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несколько раз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аккуратно записать слово не один раз, а несколько. Тогда рука привыкает к правильным буквам, и слово легче вспоминается в тетради.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по слогам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медленно и по слогам, оно лучше укладывается в память. Так легче заметить, где начинается и заканчивается каждая часть.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Придумываем подсказку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смешная ассоциация или образ. Забавная подсказка делает трудное слово дружелюбнее и помогает вспомнить его без лишнего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очень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показывает, какой слог произносится сильнее. Без него гласные в слове могут звучать неясно, и тогда легко перепутать букву или пропустить трудное место.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поставить ударение, сразу слышно, где звук произносится особенно чётко. Это помогает заметить опасные места в словах сапоги, телефон и карандаш.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буквы в словах-ловушках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в сочетаниях жи-ши, ча-ща, чу-щу. Они выглядят просто, но требуют внимания, потому что буквы выбираются не по слуху.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бывают и в словах с парными согласными. В середине слова звук может звучать неясно, и тогда легко выбрать не ту букву.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 правильный вариант и помогает не гадать. Если посмотреть на слово внимательно, можно сразу запомнить его написание и не путаться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Ученик заметил сомнение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письма ребёнок видит трудное слово и понимает: здесь лучше не угадывать. Это первый шаг к аккуратной работе.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найдено и проверено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ищут в словаре по алфавиту и сверяют написание. Правильный вариант сразу становится виден и запоминается лучше.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Ошибка не повторяется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слово записывают в тетрадь верно и используют в предложении. Так знание превращается в полезный навык на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писать без ошибок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запоминается, когда его медленно произносишь и делишь на части. Сначала вслух, потом шёпотом, а затем уже пишешь в тетради. Так буквы будто выстраиваются в аккуратный ряд и перестают путаться.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по слогам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похоже на знакомый предмет, память работает быстрее. Апельсин можно представить как солнечный круг, а тетрадь — как домик для букв. Забавный образ помогает удержать написание, даже когда слово кажется капризным.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весёлую картинку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трудное слово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бывают в словарике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 слов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аккуратно переписывает слово по образцу и обращает внимание на каждую букву. Такое задание тренирует глаз, руку и привычку не пропускать трудные места.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пропущенной буквы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специально оставляют пустое место, а ученик должен найти верную букву. Здесь важно не угадывать на слух, а проверять себя по словарю.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алфавиту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открыть словарь на нужной букве и найти слово рядом с похожими. Это учит пользоваться алфавитом и не теряться среди длинных списков.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 новым словом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слова ученик придумывает с ним короткое предложение. Так новое написание сразу становится понятным и лучше запоминается в речи, а не только в тетради.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сомнения к правильному слову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проверяет трудное слово по орфографическому словарю и запоминает его написание.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удобно держать в личном списке трудных слов. Тогда проверка занимает совсем немного времени, а правильное написание постепенно становится привычным.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появляется в жизни ребёнка, тем важнее помнить его точный вид. Одно неверное письмо может испортить аккуратную запись, даже если мысль верная.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переписке часто встречаются дневник, перемена и библиотека. Эти слова знакомы каждому ученику, но именно поэтому в них легко допустить небрежную ошибку.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особенно полезен для слов, которые звучат каждый день на уроках: класс, учитель, пенал. Их нужно писать правильно в тетради, в сообщении и в короткой записи.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запомнить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 словом сразу делает его понятнее. Если на странице изображена лягушка или корзина, ребёнок быстрее связывает смысл слова с его буквами и не скучает.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иллюстрация помогает удержать внимание и превращает запоминание в маленькую игру. В памяти остаётся не только слово, но и образ, который подсказывает правильное написание.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словарик отличается от обычной книги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слово, а не историю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книге читают рассказ, а в словарике находят точное слово. Здесь важна не сюжетная линия, а быстрый и аккуратный поиск.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алфавит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стоят по алфавиту, поэтому нужно внимательно смотреть на первые буквы. Это помогает быстро находить нужное место и не листать страницы наугад.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точность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словарике важны ударение, буквы и аккуратное чтение. Такой способ работы учит замечать детали и проверять написание, а не надеяться на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аккуратной работы со словарём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Листай словарь бережно и начинай поиск с первой буквы. Если буква найдена верно, нужное слово открывается быстрее, и страница остаётся аккуратной.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мимо похожих слов. Иногда рядом стоят слова, которые звучат почти одинаково, но пишутся по-разному, и именно там прячется полезная подсказка.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лучше сразу записать в свой список трудных слов. Повторение дома помогает не забыть его и быстрее узнавать в тетради или диктанте.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словарик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не ругает за ошибки, а спокойно подсказывает правильный вариант. Когда ребёнок сам находит слово, появляется радость маленького открытия и уверенность: «Я справился!»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короткие задания, понятные примеры и картинки. Поэтому сложные слова выглядят не такими страшными, а поиск нужной буквы напоминает увлекательную игру.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работа со словариком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помогает расширять запас слов. Ребёнок узнаёт новые слова и лучше понимает, как они пишутся и употребляются в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письмо становится грамотнее. В тетради и в диктанте появляется меньше исправлений, потому что трудные буквы уже не пугают.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привычка проверять себя. Это полезный навык на уроках и дома: сначала подумал, потом проверил, а уже потом написал.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увереннее писать небольшие рассказы и записи. Когда слово проверено заранее, легче сосредоточиться на мысли, а не на сомнительной букве.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правильно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словарик помогает находить трудные слова, запоминать их и писать без лишних ошибок. Чем чаще ученик проверяет себя, тем увереннее он чувствует себя в русском языке.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2026-05-21T20:33:30Z</dcterms:created>
  <dcterms:modified xsi:type="dcterms:W3CDTF">2026-05-21T20:33:30Z</dcterms:modified>
</cp:coreProperties>
</file>