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Казаков. «Арктур — гончий пёс»: история о дружбе и верности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слепой собаки, в которой раскрываются доброта, верность и человечность.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собаке, который говорит о людях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Казаков показывает судьбу Арктура так, что история животного превращается в разговор о сострадании, ответственности и внутренней красоте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Арктур — слепая гончая, которая утратила зрение, но сохранила живость, чуткость и преданность. Его образ вызывает не только жалость, но и уважение.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вокруг героя воспринимают его по-разному: одни видят в нём боль и уязвимость, другие — рабочую собаку, а кто-то замечает его характер и стойкость.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судьбу Арктура автор показывает, что ценность живого существа не зависит от его силы, а определяется тем, как оно живёт и что чувствует.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произведения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Слепота Арктура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теряет зрение и уже не может жить так, как прежде, но не утрачивает внутреннюю активность и связь с миром.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Арктур остаётся рядом с человеком, а его поведение постепенно раскрывает ум, осторожность и способность приспосабливаться.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окружающих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жалеют собаку, другие оценивают её только как охотничью помощницу, и это помогает увидеть разницу в человеческом взгляде.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приводит к мысли, что настоящая ценность живого существа не сводится к пользе: важнее забота, уважение и милосердие.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Арктура в рассказе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изменения отношения к герою в рассказе Ю. Казакова.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Арктур воспринимает пространство через звуки и запахи, поэтому каждое его движение становится осторожным и точным. В этих деталях чувствуется не беспомощность, а напряжённая жизнь существа, которое учится обходиться без зрения и не теряет связи с окружающим.
</a:t>
            </a:r>
            <a:endParaRPr lang="en-US" sz="929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Слушает мир, а не смотрит на него
</a:t>
            </a:r>
            <a:endParaRPr lang="en-US" sz="1244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собаки передаёт тихую уязвимость: Арктур двигается внимательно, словно всё время прислушивается к опасности. Такой образ хорошо смотрится на фоне двора или лесной тропы, где особенно заметна его зависимость от пространства и людей.
</a:t>
            </a:r>
            <a:endParaRPr lang="en-US" sz="94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Одиночество, заметное в повадках
</a:t>
            </a:r>
            <a:endParaRPr lang="en-US" sz="1194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Арктура через привычки, реакцию и характер, а не только через внешность. Поэтому читатель видит перед собой не беззащитное животное, а живого героя, который по-своему борется за достоинство и привычный порядок жизни.
</a:t>
            </a:r>
            <a:endParaRPr lang="en-US" sz="104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существо, а не просто питомец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слепой собаки в деталях текста
</a:t>
            </a:r>
            <a:endParaRPr lang="en-US" sz="24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Арктура особенным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потеряв зрение, Арктур остаётся преданным человеку и своей привычной жизни. Его поведение показывает, что верность не зависит от силы или внешней успешности.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сдаётся и не превращается в жалкое существо. В нём чувствуется спокойная стойкость, которая вызывает уважение сильнее, чем обычная ловкость.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сила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Арктур замечает мир по звукам и запахам, поэтому кажется особенно внимательным. Его чуткость помогает ему жить дальше и подчёркивает его особую связь с реальностью.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Чуткость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ведёт себя сдержанно и гордо, не прося жалости. Именно это делает образ Арктура трогательным: он остаётся достойным, несмотря на трудную судьбу.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Арктур и другие персонажи: отношение к герою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Ю. Казакова «Арктур — гончий пёс»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люди воспринимают Арктура и что это говорит об их нравственных качествах.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реакции людей автор раскрывает не только судьбу собаки, но и уровень их человечности: забота и сочувствие оказываются важнее формальной полезности.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особенно убедителен тем, что показывает доброту через простые поступки и внимательное отношение к слабому.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раскрывает рассказ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акценты — сострадание и верность; именно они определяют тон произведения и его нравственный вывод.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рассказа Ю. Казакова «Арктур — гончий пёс»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основная мысль рассказа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произведения — судьба слепой собаки и отношение людей к её беде. Через эту историю автор показывает, как важно замечать тех, кто особенно нуждается в поддержке.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рассказа в том, что слабое и страдающее существо заслуживает заботы, уважения и любви. Милосердие становится мерой настоящей человечности.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Арктур вызывает одновременно жалость и уважение, потому что не утрачивает достоинства и продолжает жить активно. Его образ помогает понять, что внутренняя сила важнее внешней успешности.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относиться к беззащитным бережно и ответственно. Именно по этому отношению проверяются доброта, совесть и способность человека к состраданию.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Казаков строит рассказ на точных наблюдениях за повадками собаки: по движениям, звукам и реакции Арктура читатель легко верит в его живой, правдивый образ.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ведётся спокойно и внимательно, без лишней сентиментальности. Благодаря этому особенно заметны детали, которые передают настроение героев и тихую тревогу за Арктура.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действует контраст: внешне собака кажется уязвимой, но в её поведении ощущаются стойкость, достоинство и внутренняя сила, вызывающие уважение.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текста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пространство и настроение рассказа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обстановка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связано с обычной жизнью людей и собаки, поэтому беда Арктура воспринимается особенно остро. На привычном фоне его одиночество становится заметнее и трогательнее.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дорога, охотничья среда помогают показать, как слепая собака зависит от людей и одновременно учится жить дальше. Пространство создаёт спокойное, но печальное настроение.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характер Арктура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в рассказе Ю. Казакова показывает, как через поступки и поведение постепенно раскрывается внутренний облик героя.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8519" y="1515502"/>
            <a:ext cx="3326963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их значение в рассказе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 Казаков. «Арктур — гончий пёс»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важные слова помогают увидеть и судьбу Арктура, и нравственный смысл поступков людей вокруг него.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слова раскрываются и жизнь собаки, и человеческий выбор; особенно важны верность, сострадание и забота.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вызывает сочувствие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Арктур вызывает жалость прежде всего потому, что теряет зрение, а для собаки это означает резкое ограничение жизни. Его беда ощущается как настоящая потеря.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видит, как трудно слабому существу ориентироваться в мире без помощи. Поэтому любое внимание к Арктуру воспринимается как важный и добрый поступок.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давит на чувства, а показывает тихую боль и уважение к герою. Именно эта сдержанность делает сочувствие ещё сильнее и глубже.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рассказ важен не только как история о собаке, но и как разговор о том, каким должен быть человек рядом со слабым.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акценты произведения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нравственный урок и отношение людей: именно они определяют главный смысл произведения.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рассказа Ю. Казакова «Арктур — гончий пёс»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87" y="395577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 пятиклассника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не проходить мимо того, кому трудно. Даже маленькая помощь становится важной, если рядом слабое и беззащитное существо.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чужую беду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животном показана как часть ответственности человека. Нельзя ценить собаку только за пользу: она нуждается в уважении и внимании.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ответственным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Арктур показывает, что внешняя слабость не делает живое существо незначительным. Настоящая ценность раскрывается через стойкость, верность и внутреннюю силу.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достоинство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героя, темы и главной мысли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построена по сюжету рассказа и помогает увидеть путь от судьбы Арктура к нравственному выводу произведения.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небольшой и понятный по сюжету, поэтому пятиклассникам легко следить за событиями. При этом он сразу подводит к важному разговору о доброте и ответственности.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яркий герой-животное, который вызывает живой отклик. Через его судьбу школьники учатся замечать тему, главную мысль и авторское отношение.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развивать внимательное чтение и умение оценивать поступки персонажей. Для урока литературы это особенно полезно, потому что нравственный смысл здесь выражен ясно и просто.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подходит для урока литературы в 5 классе
</a:t>
            </a:r>
            <a:endParaRPr lang="en-US" sz="18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«Арктур — гончий пёс»: рассказ о верности, доброте и достоинстве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Юрия Казакова оставляет тихое, но сильное впечатление: Арктур вызывает и жалость, и уважение. Через его судьбу особенно ясно звучит мысль о человеческом милосердии.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2026-05-17T18:27:06Z</dcterms:created>
  <dcterms:modified xsi:type="dcterms:W3CDTF">2026-05-17T18:27:06Z</dcterms:modified>
</cp:coreProperties>
</file>