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Routines / Ежедневные действия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своём дне простыми английскими фразами.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routines помогают описывать привычные дела, запоминать базовые глаголы и тренировать Present Simple. На этой теме легко говорить о себе: когда встаёшь, идёшь в школу, делаешь уроки и ложишься спать.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действия: простая тема для первых рассказов на английском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56034"/>
            <a:ext cx="431178" cy="4311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463" y="1949450"/>
            <a:ext cx="388803" cy="444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99151"/>
            <a:ext cx="431180" cy="344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99151"/>
            <a:ext cx="431180" cy="344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daily routine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wake up и get up помогают точно различать пробуждение и подъём. К ним часто добавляются morning и always, чтобы сказать, когда именно начинается день и как часто повторяется действие.
</a:t>
            </a:r>
            <a:endParaRPr lang="en-US" sz="133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 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wash face, brush teeth и get dressed описывают важные утренние действия. Они помогают собрать короткий рассказ о том, что ученик делает перед выходом из дома.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go to school и have lessons относятся к школьной части дня. Вместе с ними удобно использовать слова afternoon и often, чтобы рассказать, когда проходят занятия.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do homework нужна, когда нужно сказать о занятиях после школы. Она часто сочетается со словами in the afternoon, usually и sometimes, чтобы показать время и частоту.
</a:t>
            </a:r>
            <a:endParaRPr lang="en-US" sz="1373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 сон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go to bed завершает рассказ о дне. Его удобно связывать со словами evening, night, every day и with short phrases about rest, because they show the end of the routine.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распорядок школьника: от пробуждения до дороги в школу.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утром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904" y="2407886"/>
            <a:ext cx="2599815" cy="21469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на кухне утром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часто начинается с тарелки, чашки и часов на стене. Ребёнок садится завтракать, а рядом лежит рюкзак, который нужно взять перед выходом. Такая сцена помогает запомнить выражение have breakfast в естественном контексте.
</a:t>
            </a:r>
            <a:endParaRPr lang="en-US" sz="1087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перед школой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уроками важно не только поесть, но и выбрать одежду, надеть обувь и проверить школьные вещи. В английском это удобно описывать короткими фразами: get dressed, put on shoes, take a bag. Всё звучит как одна последовательность.
</a:t>
            </a:r>
            <a:endParaRPr lang="en-US" sz="1049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утро обычно включает порядок и спокойствие: умыться, почистить зубы, позавтракать и вовремя выйти из дома. Часы, аккуратная одежда и собранный портфель показывают, что день начался правильно и без спешки.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 утренние привычки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1927940"/>
            <a:ext cx="3848986" cy="22924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английские фразы с русским переводом и обратите внимание на слово at перед временем.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строятся по одной модели: действие + время. Это делает рассказ понятным, коротким и удобным для запоминания.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Daily routines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фраз для рассказа о своём распорядке дня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части дня связаны с разными привычками: школой, отдыхом, домашними заданиями и сном.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morning и evening: именно там сосредоточены сборы, занятия и подготовка ко сну.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daily routines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делает разные дела в течение дня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моделей достаточно, чтобы начать рассказывать о своём дне по-английски.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Present Simple и daily routines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запомнить несколько базовых образцов и использовать их для повторяющихся действий. Это помогает быстро строить простые предложения о привычках и распорядке дня.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00" y="3207766"/>
            <a:ext cx="2597400" cy="124797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после школы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многие школьники сначала обедают и немного отдыхают. Для этой части дня удобно использовать слова afternoon и after school, чтобы показать переход от школы к домашнему времени.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начинается время для уроков дома: do homework, check exercises, prepare for the next class. Такие действия помогают закрепить школьный материал и показать, что routine продолжается после уроков.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помощь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читают книгу, помогают по дому или складывают школьные вещи. Эти действия показывают, что routine включает не только учёбу, но и небольшие домашние обязанности.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экранный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школы можно посмотреть телевизор или немного поработать за ноутбуком. Важно, чтобы это было недолго и не мешало времени для сна, ужина и следующих дел.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полезно выйти на улицу, поиграть в мяч или немного подвигаться. В английском можно сказать play outside, which makes the day more active and balanced.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короткого устного рассказа от утра к вечеру с опорой на слова времени.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рассказ My daily routine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849" y="1998544"/>
            <a:ext cx="313321" cy="3580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7561" y="1998544"/>
            <a:ext cx="313321" cy="3580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9273" y="1998544"/>
            <a:ext cx="313321" cy="3580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985" y="1998544"/>
            <a:ext cx="313321" cy="35808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5077" y="1998544"/>
            <a:ext cx="268561" cy="358081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 действия по теме урока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wake up и get up помогают точно описать утро: сначала человек просыпается, потом встаёт с кровати. В коротких предложениях эти слова часто идут друг за другом.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wash, brush и get dressed связаны с уходом за собой перед школой. Они показывают последовательность действий, которую легко запомнить по картинкам и коротким фразам.
</a:t>
            </a:r>
            <a:endParaRPr lang="en-US" sz="1332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eat, go и come часто встречаются в рассказе о дне школьника. С их помощью можно сказать, когда ученик завтракает, идёт в школу или возвращается домой.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do, play и read помогают говорить о занятиях после уроков. Они встречаются в простых предложениях о домашнем задании, играх, чтении и других привычных делах.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 сон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sleep завершает распорядок дня и показывает, что день закончился. В теме daily routines он особенно важен, потому что помогает описать отдых и подготовку ко сну.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стоят перед основным глаголом и помогают сделать речь точнее. Они показывают, как часто происходит действие, а не только что именно делает человек.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 слова, тем регулярнее привычка. Always и usually описывают стабильный режим, а sometimes и never помогают показать редкие или отсутствующие действия.
</a:t>
            </a:r>
            <a:endParaRPr lang="en-US" sz="1366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daily routines для 5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слова в daily routines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582" y="2728778"/>
            <a:ext cx="6136839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привычек помогает увидеть, какие действия поддерживают хороший режим дня, а какие мешают учёбе и самочувствию.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делают день более организованным, а нежелательные сбивают режим. Даже короткие ежедневные решения заметно влияют на учебу, здоровье и настроение.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daily routines для 5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 нежелательные привычки в школьный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604" y="3480576"/>
            <a:ext cx="8412621" cy="116659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распорядок и подготовка ко сну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и домашних дел вечер начинается с dinner. Это время, когда можно спокойно поесть, немного отдохнуть и переключиться с учёбы на более спокойные занятия.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070672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вечера школьник делает homework, проверяет тетради и завершает незаконченные дела. Такие привычки помогают не откладывать важные задания на следующий день.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82570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полезно tidy up the room и prepare school things. Когда рюкзак и одежда готовы заранее, утро проходит спокойнее и без лишней спешки.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4467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a shower, read или послушать тишину — хорошие способы завершить день. Эти действия помогают настроиться на сон и сделать evening routine более ровной.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206363" y="2187256"/>
            <a:ext cx="1565033" cy="1167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ложиться спать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go to bed завершает весь day routine. В рассказе о своём дне важно точно назвать время, например at 9:30, и показать, что день закончился.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54" y="2461427"/>
            <a:ext cx="2600915" cy="2244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427" y="2461427"/>
            <a:ext cx="2600915" cy="22443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идёт по 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распорядок помогает не забывать важные дела и не тратить силы на лишние решения. Если утро, уроки и вечер идут в привычной последовательности, день становится спокойнее и понятнее.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 на видном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календарь и короткий список задач помогают видеть весь день сразу. Рядом с ними удобно держать школьный рюкзак и аккуратный стол, чтобы всё нужное было готово к занятиям.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спешки — больше уверенности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знает, что делать first, next и finally, ему легче начать день вовремя. Такая привычка поддерживает порядок, помогает быть ready for school и чаще приходить на урок без опозданий.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распорядок дня помогает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дня строится не только вокруг уроков. Сон, питание, движение и свободное время тоже нужны, чтобы школьник чувствовал себя собранным и энергичным.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sleep и school, но устойчивый режим невозможен без breakfast, homework и free time. Хороший день сочетает учёбу, отдых и движение.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daily routines для 5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части распорядка дня для 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в будни и в выходные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 по расписанию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weekdays день обычно начинается раньше и идёт по чёткому плану: подъём, школа, уроки, домашние задания и сон. Такой режим помогает успевать всё вовремя.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с отдыхом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weekends распорядок остаётся похожим, но появляется больше free time. Можно больше читать, играть, гулять с семьёй и заниматься hobbies without rush.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отличие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weekday и weekend важно различать, потому что они помогают правильно говорить о своём режиме. В будни и выходные время подъёма, занятий и отдыха часто разное.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режима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поздний подъём в субботу и воскресенье может сделать понедельник труднее. Поэтому лучше сохранять привычный ритм, даже если день становится более свободным.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612833"/>
            <a:ext cx="3848986" cy="922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отметить уже знакомые привычки и увидеть, какие действия ещё нужно запомнить и повторять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таблица помогает следить за режимом и замечать, какие действия выполняются регулярно. Отметки в колонке Done делают привычки более осознанными.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daily routines для 5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чек-лист daily routine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новые слова и выражения по теме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по картинкам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помогают быстро связать действие и слово, особенно когда речь идёт о morning actions, school actions и evening actions. Визуальная опора облегчает запоминание.
</a:t>
            </a:r>
            <a:endParaRPr lang="en-US" sz="1693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на 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удобнее учить короткими блоками: утро, школа и вечер. Когда лексика распределена по темам, ребёнку легче вспомнить нужное слово в предложении.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карточками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английским словом и коротким переводом хорошо подходят для повторения дома. Их можно быстро просматривать, смешивать и проверять себя без длинного текста.
</a:t>
            </a:r>
            <a:endParaRPr lang="en-US" sz="1666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Составлять 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говорить полные предложения: I get up. I go to school. I do homework. I go to bed. Так слова запоминаются вместе с порядком действий.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урока: daily routines помогают говорить о своём дне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routines учат говорить о знакомых действиях просто и уверенно. С Present Simple, словами времени и частоты ученик может составить короткий рассказ о своём дне на английском языке.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2026-05-30T12:05:40Z</dcterms:created>
  <dcterms:modified xsi:type="dcterms:W3CDTF">2026-05-30T12:05:40Z</dcterms:modified>
</cp:coreProperties>
</file>