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Атмосфера: как создаётся впечатление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делает любое впечатление живым, ярким и запоминающимся.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смысла одного слова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смысла одного слова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«атмосфера» бывает и научным термином, и способом описать настроение. Сегодня главное — увидеть, как это настроение создаётся в школе, книгах, фильмах, музыке и природе.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класс
</a:t>
            </a:r>
            <a:pPr algn="l" indent="0" marL="0">
              <a:lnSpc>
                <a:spcPct val="115000"/>
              </a:lnSpc>
              <a:buNone/>
            </a:pPr>
            <a:r>
              <a:rPr lang="en-US" sz="4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в классе обычно тише обычного: слышны только шаги, шорох тетрадей и короткие реплики. Такая атмосфера помогает почувствовать сосредоточенность и лёгкое напряжение.
</a:t>
            </a:r>
            <a:endParaRPr lang="en-US" sz="1173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Шумная перемена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перемене коридор меняется мгновенно: появляется движение, голоса, смех и спешка. Пространство остаётся тем же, но впечатление становится более живым, шумным и энергичным.
</a:t>
            </a:r>
            <a:endParaRPr lang="en-US" sz="1213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4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концертом или выступлением в зале ощущается ожидание: люди говорят приглушённо, кто-то волнуется, кто-то улыбается. Атмосфера здесь строится на предвкушении и внимании к происходящему.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важнее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местах атмосфера может быть радостной, спокойной или напряжённой. Главное — не само помещение, а то чувство, которое оно вызывает у людей в этот момент.
</a:t>
            </a:r>
            <a:endParaRPr lang="en-US" sz="129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атмосфера знакома каждому?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«атмосфера»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переносном смысле атмосфера — это общее впечатление, которое остаётся после места, события или истории. Мы замечаем его сразу, даже если не можем быстро объяснить словами.
</a:t>
            </a:r>
            <a:endParaRPr lang="en-US" sz="1176" dirty="0"/>
          </a:p>
        </p:txBody>
      </p:sp>
      <p:sp>
        <p:nvSpPr>
          <p:cNvPr id="11" name="Text 3"/>
          <p:cNvSpPr txBox="1"/>
          <p:nvPr/>
        </p:nvSpPr>
        <p:spPr>
          <a:xfrm>
            <a:off x="2441096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чувств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складывается из того, что видим, слышим и ощущаем. Свет, звук, запах, движение и слова вместе создают цельный образ, который воспринимается почти одновременно.
</a:t>
            </a:r>
            <a:endParaRPr lang="en-US" sz="1209" dirty="0"/>
          </a:p>
        </p:txBody>
      </p:sp>
      <p:sp>
        <p:nvSpPr>
          <p:cNvPr id="12" name="Text 4"/>
          <p:cNvSpPr txBox="1"/>
          <p:nvPr/>
        </p:nvSpPr>
        <p:spPr>
          <a:xfrm>
            <a:off x="4612191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остаётся в 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атмосфера запоминается лучше, чем отдельные детали. Мы можем забыть точную фразу или картинку, но сохранить чувство уюта, тревоги, торжества или тишины.
</a:t>
            </a:r>
            <a:endParaRPr lang="en-US" sz="1206" dirty="0"/>
          </a:p>
        </p:txBody>
      </p:sp>
      <p:sp>
        <p:nvSpPr>
          <p:cNvPr id="13" name="Text 5"/>
          <p:cNvSpPr txBox="1"/>
          <p:nvPr/>
        </p:nvSpPr>
        <p:spPr>
          <a:xfrm>
            <a:off x="6783285" y="1916100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можно создавать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атмосферу можно создавать специально: в тексте, на уроке, в кадре, в комнате или на сцене. Для этого важны не случайные, а согласованные элементы.
</a:t>
            </a:r>
            <a:endParaRPr lang="en-US" sz="12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и то же ощущается по-разному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и то же ощущается по-разному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деталь всё меняет
</a:t>
            </a:r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знакомая история может звучать по-новому, если изменить один элемент — свет, звук или темп. Атмосфера держится на таких небольших, но точных изменениях.
</a:t>
            </a:r>
            <a:endParaRPr lang="en-US" sz="120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направляют 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7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или зритель не просто видит события, а реагирует на подсказки автора. Чем точнее эти подсказки, тем увереннее формируется нужное настроение.
</a:t>
            </a:r>
            <a:endParaRPr lang="en-US" sz="1289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задаёт тон
</a:t>
            </a:r>
            <a:pPr algn="l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тоже влияет на впечатление: весёлый ритм делает сцену легче, а тишина или медленная мелодия усиливают ожидание и напряжение. Зритель начинает чувствовать иначе.
</a:t>
            </a:r>
            <a:endParaRPr lang="en-US" sz="1237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меняет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сюжет днём и ночью ощущается по-разному, потому что меняются свет, тени и видимость деталей. То, что днём кажется обычным, вечером может стать тревожным.
</a:t>
            </a:r>
            <a:endParaRPr lang="en-US" sz="12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цвет как главные настройки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оттенки ассоциируются с уютом, домашним светом и мягкостью. Они делают пространство ближе и спокойнее, особенно если вокруг меньше резких контрастов.
</a:t>
            </a:r>
            <a:endParaRPr lang="en-US" sz="1194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оттенки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тона часто кажутся строгими, ясными или спокойными. Они подходят для сцен, где важны порядок, сдержанность и ощущение прохладного воздуха.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и тень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свет открывает пространство и делает всё заметнее. Приглушённый свет, наоборот, скрывает часть деталей и создаёт ощущение тайны или ожидания.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это легко увидеть на закате, в тумане и после дождя. Один и тот же пейзаж меняется только из-за света и цвета.
</a:t>
            </a:r>
            <a:endParaRPr lang="en-US" sz="12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музыка и тишина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музыка и тишина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и играх звук часто подсказывает, что произойдёт дальше. Ещё до появления картинки он готовит зрителя к нужной эмоции.
</a:t>
            </a:r>
            <a:endParaRPr lang="en-US" sz="1301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с быстрым темпом добавляет энергии. Она делает сцену более живой и помогает почувствовать движение, азарт или радостное ожидание.
</a:t>
            </a:r>
            <a:endParaRPr lang="en-US" sz="1301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фон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повторяющиеся звуки действуют иначе: шаги, капли, шорохи и лёгкий фон успокаивают и помогают почувствовать устойчивый ритм пространства.
</a:t>
            </a:r>
            <a:endParaRPr lang="en-US" sz="1301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шумы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и резкие звуки заставляют насторожиться. Они быстро привлекают внимание и создают ощущение опасности, спешки или неожиданного события.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темп и движение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начало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смены кадров, короткие фразы и резкие переходы делают сцену активной. В такой атмосфере всё кажется подвижным, собранным и немного нетерпеливым.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 замедление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движения становятся медленнее, а между фразами появляются паузы, внимание задерживается дольше. Возникает более спокойное, задумчивое восприятие.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Сбивчивый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ритм часто вызывает тревогу: он не даёт расслабиться и создаёт ожидание следующего изменения. Зритель или читатель постоянно находится в напряжении.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ритм, наоборот, помогает почувствовать порядок и устойчивость. Он делает впечатление более мягким, цельным и предсказуемым.
</a:t>
            </a:r>
            <a:endParaRPr lang="en-US" sz="12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Детали, которые создают ощущение места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13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половиц, шорох страниц или стук карандаша делают место узнаваемым. Такие звуки словно подтверждают: пространство не придумано, а действительно существует.
</a:t>
            </a:r>
            <a:endParaRPr lang="en-US" sz="1122" dirty="0"/>
          </a:p>
        </p:txBody>
      </p:sp>
      <p:sp>
        <p:nvSpPr>
          <p:cNvPr id="13" name="Text 3"/>
          <p:cNvSpPr txBox="1"/>
          <p:nvPr/>
        </p:nvSpPr>
        <p:spPr>
          <a:xfrm>
            <a:off x="2003639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от чашки, мокрая трава или блеск пола добавляют ощущение среды. Они помогают представить не только предметы, но и состояние воздуха вокруг них.
</a:t>
            </a:r>
            <a:endParaRPr lang="en-US" sz="1122" dirty="0"/>
          </a:p>
        </p:txBody>
      </p:sp>
      <p:sp>
        <p:nvSpPr>
          <p:cNvPr id="14" name="Text 4"/>
          <p:cNvSpPr txBox="1"/>
          <p:nvPr/>
        </p:nvSpPr>
        <p:spPr>
          <a:xfrm>
            <a:off x="3737265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Потрёпанная обложка книги, потертые парты или старые плакаты сразу задают возраст и характер пространства. Детали рассказывают историю без длинных объяснений.
</a:t>
            </a:r>
            <a:endParaRPr lang="en-US" sz="1122" dirty="0"/>
          </a:p>
        </p:txBody>
      </p:sp>
      <p:sp>
        <p:nvSpPr>
          <p:cNvPr id="15" name="Text 5"/>
          <p:cNvSpPr txBox="1"/>
          <p:nvPr/>
        </p:nvSpPr>
        <p:spPr>
          <a:xfrm>
            <a:off x="5470891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рисунки на стене, наклейки или таблички делают место более живым и настоящим. Через такие мелочи легко почувствовать, кто здесь бывает каждый день.
</a:t>
            </a:r>
            <a:endParaRPr lang="en-US" sz="1122" dirty="0"/>
          </a:p>
        </p:txBody>
      </p:sp>
      <p:sp>
        <p:nvSpPr>
          <p:cNvPr id="16" name="Text 6"/>
          <p:cNvSpPr txBox="1"/>
          <p:nvPr/>
        </p:nvSpPr>
        <p:spPr>
          <a:xfrm>
            <a:off x="7204498" y="1232013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деталь сильнее
</a:t>
            </a:r>
            <a:pPr algn="l" indent="0" marL="0">
              <a:lnSpc>
                <a:spcPct val="115000"/>
              </a:lnSpc>
              <a:buNone/>
            </a:pPr>
            <a:r>
              <a:rPr lang="en-US" sz="5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выбранные детали, тем быстрее мозг достраивает картину. Несколько убедительных мелочей работают лучше, чем длинное, но расплывчатое описание.
</a:t>
            </a:r>
            <a:endParaRPr lang="en-US" sz="112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важно различать прямое и переносное значение слова: так легче понимать, как авторы создают настроение.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есть у слова «атмосфера»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русского языка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смысла слова помогают увидеть, как далеко от реального пространства ушло переносное значение.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столько основных значений у слова «атмосфера» в этой теме.
</a:t>
            </a:r>
            <a:endParaRPr lang="en-US" sz="2439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словарное значение слова «атмосфера»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 одно пространство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перед концертом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концертом коридор меняется почти до неузнаваемости. Больше шагов, громче голоса, на стенах — афиши и ленты, а каждый поворот кажется частью события.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Коридор в будний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обычный учебный день тот же коридор звучит иначе. Здесь слышны привычные маршруты, короткие разговоры и звонки, а впечатление создают порядок, повторение и знакомые лица.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сюжет — два настроения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 страницах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эта сцена может начаться с дождя за окном, запаха мокрой земли и тихих мыслей героя. Читатель сам достраивает картину, поэтому история звучит особенно личной и мягкой.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на экране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фильме ту же минуту можно сделать напряжённой или торжественной одним светом и музыкой. Крупный план, пауза перед фразой и смена кадра сразу задают новое чувство.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42200" y="126457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 ведёт эмоцию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темп. Быстрая музыка подталкивает к движению и делает сцену энергичнее, а медленный темп помогает почувствовать спокойствие, ожидание или задумчивость.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42200" y="2188290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 меняет тон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Слушайте лад. Мажор чаще воспринимается светлее и теплее, а минор — глубже, печальнее или серьёзнее. Один аккорд способен изменить всё впечатление от мелодии.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42200" y="3112005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держит внимание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 ритм. Повторяющийся рисунок создаёт ощущение устойчивости, а сбивчивый и неровный ритм усиливает тревогу, будто что-то вот-вот изменится.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42200" y="4035721"/>
            <a:ext cx="2890800" cy="83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добавляет объём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забывайте о высоте звуков. Низкие ноты кажутся тяжёлыми и плотными, а высокие — более лёгкими, звонкими и воздушными, словно открывают пространство.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как настройка чувств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собирается атмосфера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отдельные элементы складываются в одно настроение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помогает не перегрузить сцену и оставить только то, что поддерживает нужное настроение.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Мини-чек-лист для проверки атмосферы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ответы короткие и согласованные, атмосфера читается яснее и не распадается на случайные детали.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проверки выразительности текста и изображения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детали работают вместе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цель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свет, звук и слова направлены в одну сторону, зрителю легче понять, что именно нужно почувствовать. Атмосфера становится собранной, а не случайной.
</a:t>
            </a:r>
            <a:endParaRPr lang="en-US" sz="1215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противоречий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детали противоречат друг другу, внимание рассеивается. Серьёзная сцена с шутливыми элементами звучит неуверенно, потому что сигналы перестают поддерживать друг друга.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помогают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3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Согласованные цвета, ритм и композиция работают как команда. Каждый элемент усиливает соседний и делает впечатление заметнее без лишних объяснений.
</a:t>
            </a:r>
            <a:endParaRPr lang="en-US" sz="1167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сцене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выбраны приёмы, тем легче запомнить сцену. Тогда настроение не только ощущается, но и сразу связывается с нужным образом.
</a:t>
            </a:r>
            <a:endParaRPr lang="en-US" sz="121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настроения природы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Туманное утро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тумане меняет знакомый двор почти до неузнаваемости. Деревья становятся мягкими силуэтами, звуки слышны тише, а расстояние будто увеличивается, хотя всё осталось на своём месте.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грозой воздух тяжелеет, и даже трава выглядит настороженной. Тёмные облака, резкий ветер и далёкий гром создают чувство ожидания, будто природа сама затаила дыхание.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солнечный свет особенно ярок: лужи блестят, листья кажутся свежими, а воздух — прозрачным. В такой момент мир выглядит открытым, чистым и спокойным.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свой атмосферный план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от сравнения к собственному замыслу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мысль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не возникает случайно: её собирают свет, звук, слова, ритм и детали. Когда приёмы поддерживают одну эмоцию, история, постер или урок становятся яснее и запоминаются лучше.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2026-07-26T18:19:45Z</dcterms:created>
  <dcterms:modified xsi:type="dcterms:W3CDTF">2026-07-26T18:19:45Z</dcterms:modified>
</cp:coreProperties>
</file>