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площадями фигур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измерить внутреннюю часть фигуры и применять это в жизни?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площадь нужна в геометрии
</a:t>
            </a:r>
            <a:endParaRPr lang="en-US" sz="380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отличать внутреннюю часть фигуры от её границы и длины. Она нужна не только в формулах, но и в задачах на планирование, расчёты и сравнение фигур.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занимает один маленький квадрат, если сторона равна 1 сантиметру.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см²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площади в школьном курсе геометрии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площадь одного единичного квадрата на клетчатой бумаге.
</a:t>
            </a:r>
            <a:endParaRPr lang="en-US" sz="21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площади на клетчатой бумаге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Полностью закрашенные клетки считают как целые единицы площади. Это самый простой способ быстро оценить площадь фигуры, если её границы проходят по линиям сетки.
</a:t>
            </a:r>
            <a:endParaRPr lang="en-US" sz="1112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Клетки, которые фигура закрывает не полностью, удобно объединять попарно или сравнивать с целыми. Так результат становится ближе к точному значению и меньше зависит от формы контура.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способа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бумага особенно полезна для фигур с неровными краями и составных контуров. Она помогает увидеть, как площадь складывается из маленьких одинаковых частей.
</a:t>
            </a:r>
            <a:endParaRPr lang="en-US" sz="1055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подсчёта важно записать результат в квадратных единицах. Это напоминает, что мы измеряем не длину линии, а внутреннюю часть фигуры.
</a:t>
            </a:r>
            <a:endParaRPr lang="en-US" sz="11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площади и их соотношения
</a:t>
            </a:r>
            <a:endParaRPr lang="en-US" sz="370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к более крупной единице числовое значение площади уменьшается в 100 раз.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соседними квадратными единицами всегда действует множитель 100, а большие единицы удобны для земли и крупных объектов.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единицы измерения площади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площадь — разные характеристики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прямоугольника имеют одинаковую границу, но их внутренняя часть заметно различается. Это хорошо видно даже без вычислений.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периметр не гарантирует одинаковую площадь: форма фигуры влияет на результат не меньше, чем размеры сторон.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сравнения прямоугольников с периметром 20 см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и квадрата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находят умножением длины на ширину. Если стороны равны 5 см и 3 см, площадь будет 15 см².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все стороны равны, поэтому его площадь можно записать как произведение стороны на саму себя: S = a².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размеры даны в сантиметрах, то и площадь записывают в квадратных сантиметрах. Это помогает не путать длину с площадью.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задач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две формулы используются очень часто. Они помогают быстро находить площадь простых фигур и переходить к более сложным построениям.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клетки по рядам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со сторонами 5 см и 3 см можно разбить на единичные квадраты. В каждом ряду окажется по 5 клеток, а таких рядов будет 3, поэтому всего получится 15 клеток. Так умножение заменяет длинный пересчёт одинаковых частей.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и наглядность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прямоугольник виден как часть клетчатого листа: его стороны совпадают с линиями сетки, а внутренняя область заполнена одинаковыми квадратами. Такая модель показывает, что формула S = a × b не придумана случайно, а отражает реальный подсчёт площади.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площади прямоугольника работает
</a:t>
            </a:r>
            <a:endParaRPr lang="en-US" sz="26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 прямоугольника и квадрата
</a:t>
            </a:r>
            <a:endParaRPr lang="en-US" sz="243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формулы дают быстрый ответ, если размеры записаны в одних и тех же единицах.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прямоугольника и квадрата достаточно подставить размеры в формулу и аккуратно возвести сторону в квадрат, если фигура — квадрат.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вычисления площадей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одну сторону треугольника как основание. От этого выбора зависит, какую высоту нужно проводить и какие размеры использовать в формуле.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высоту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должна быть перпендикулярна основанию. Это важный шаг, потому что именно высота показывает нужное расстояние между основанием и противоположной вершиной.
</a:t>
            </a:r>
            <a:endParaRPr lang="en-US" sz="1021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находят по формуле S = a × h / 2. Она связана с площадью прямоугольника или параллелограмма, из которых можно составить треугольник.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обязательно записывают квадратные единицы. Если в задаче дан прямоугольный треугольник, один катет можно взять за основание, а другой — за высоту.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площади треугольника
</a:t>
            </a:r>
            <a:endParaRPr lang="en-US" sz="206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выбрать основание, провести высоту, измерить стороны, выполнить вычисление и записать ответ в квадратных единицах.
</a:t>
            </a:r>
            <a:endParaRPr lang="en-US" sz="7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 находят по формуле S = a × h, где a — основание, а h — высота, опущенная именно к этому основанию.
</a:t>
            </a:r>
            <a:endParaRPr lang="en-US" sz="1228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не совпадает со стороной у наклонного параллелограмма. Это перпендикулярный отрезок между основанием и противоположной стороной, поэтому его нельзя выбирать произвольно.
</a:t>
            </a:r>
            <a:endParaRPr lang="en-US" sz="1164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прямоугольником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отрезать треугольную часть сбоку и переставить её, получится прямоугольник с той же площадью. Так формула становится наглядной.
</a:t>
            </a:r>
            <a:endParaRPr lang="en-US" sz="1226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удобна в задачах на наклонные фигуры, чертежи и составные контуры, когда нужно быстро найти площадь без сложных построений.
</a:t>
            </a:r>
            <a:endParaRPr lang="en-US" sz="12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 число 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33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круга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радиус: это отрезок от центра круга до любой точки окружности. Именно он входит в формулу площади и задаёт размер фигуры.
</a:t>
            </a:r>
            <a:endParaRPr lang="en-US" sz="1290" dirty="0"/>
          </a:p>
        </p:txBody>
      </p:sp>
      <p:sp>
        <p:nvSpPr>
          <p:cNvPr id="10" name="Text 3"/>
          <p:cNvSpPr txBox="1"/>
          <p:nvPr/>
        </p:nvSpPr>
        <p:spPr>
          <a:xfrm>
            <a:off x="32131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вычисляют по формуле S = πr². Сначала возводят радиус в квадрат, а затем умножают результат на число π.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30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обычно берут π ≈ 3,14. Это позволяет получить удобный числовой ответ, который записывают в квадратных единицах.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фигуры могут иметь одинаковую площадь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на диаграмме имеют одинаковое числовое значение площади, хотя их стороны и форма отличаются. Это помогает не путать внешний вид с измеряемой величиной.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площадь не означает одинаковую форму. Для сравнения фигур важно смотреть не на контур, а на вычисленный результат.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основе заданных размеров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площади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4305948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переводят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нужно привести все размеры к одной системе. Если этого не сделать, результат получится неверным, даже когда сама формула выбрана правильно.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1538107" y="358365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треугольника часто пропускают деление на 2. Это приводит к завышенному ответу, хотя сама формула всегда включает половину произведения основания на высоту.
</a:t>
            </a:r>
            <a:endParaRPr lang="en-US" sz="853" dirty="0"/>
          </a:p>
        </p:txBody>
      </p:sp>
      <p:sp>
        <p:nvSpPr>
          <p:cNvPr id="12" name="Text 4"/>
          <p:cNvSpPr txBox="1"/>
          <p:nvPr/>
        </p:nvSpPr>
        <p:spPr>
          <a:xfrm>
            <a:off x="3112267" y="286139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и параллелограмме важно выбрать высоту к нужному основанию. Если взять другой отрезок, вычисление будет выполнено по неправильной формуле.
</a:t>
            </a:r>
            <a:endParaRPr lang="en-US" sz="853" dirty="0"/>
          </a:p>
        </p:txBody>
      </p:sp>
      <p:sp>
        <p:nvSpPr>
          <p:cNvPr id="13" name="Text 5"/>
          <p:cNvSpPr txBox="1"/>
          <p:nvPr/>
        </p:nvSpPr>
        <p:spPr>
          <a:xfrm>
            <a:off x="4670163" y="2141150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с периметром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подменяют площадь периметром, потому что обе величины связаны с фигурой. Но периметр описывает границу, а площадь — внутреннюю часть.
</a:t>
            </a:r>
            <a:endParaRPr lang="en-US" sz="853" dirty="0"/>
          </a:p>
        </p:txBody>
      </p:sp>
      <p:sp>
        <p:nvSpPr>
          <p:cNvPr id="14" name="Text 6"/>
          <p:cNvSpPr txBox="1"/>
          <p:nvPr/>
        </p:nvSpPr>
        <p:spPr>
          <a:xfrm>
            <a:off x="6293085" y="1413405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иногда записывают в сантиметрах или метрах, хотя площадь должна измеряться в квадратных единицах. Проверка записи помогает сразу заметить такую ошибку.
</a:t>
            </a:r>
            <a:endParaRPr lang="en-US" sz="8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площадей фигур
</a:t>
            </a:r>
            <a:endParaRPr lang="en-US" sz="364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какие измеряемые величины нужны для каждой фигуры и как связать их с площадью.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всегда зависит от вида фигуры и измеряемой величины. Если фигура определена верно, выбрать нужное выражение становится проще.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школьного курса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формулу площади в задаче
</a:t>
            </a:r>
            <a:endParaRPr lang="en-US" sz="231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формулы для типовых задач 9 класса: сначала определить фигуру, затем подобрать нужные измерения и, если нужно, разбить фигуру на части.
</a:t>
            </a:r>
            <a:endParaRPr lang="en-US" sz="7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 повседневной жизни и в школе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ремонт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рассчитать, сколько нужно плитки, обоев, линолеума или ткани. Без этих вычислений легко купить лишнее или, наоборот, не хватит материала.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помещений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комнаты площадь показывает размеры зон и помогает сравнивать их между собой. Это удобно при расстановке мебели и выборе, где что разместить.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математике площадь используют в чертежах, схемах и задачах на составные фигуры. Здесь важно не только вычислить ответ, но и аккуратно оформить решение.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 составную фигуру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составной фигуры находят по частям, если элементы не перекрываются. Такой способ особенно полезен, когда общая форма не совпадает с одной стандартной фигурой.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площадь каждой части, затем складывают результаты. Это даёт точный ответ без сложных дополнительных построений.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составной фигуре на основе заданных размеров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фигур: от формулы к решению задач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места занимает фигура внутри своих границ. Зная основные формулы и умея выбирать нужные величины, можно уверенно решать школьные задачи и применять математику в 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2026-06-03T10:35:25Z</dcterms:created>
  <dcterms:modified xsi:type="dcterms:W3CDTF">2026-06-03T10:35:25Z</dcterms:modified>
</cp:coreProperties>
</file>