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Родари. «Кто командует?»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сказка о власти, правилах и умении думать с улыбкой.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Джанни Родари: писатель, который умел удивлять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Джанни Родари был итальянским писателем для детей. Он придумывал весёлые и умные сказки, в которых обычные вещи становились необычными. Его особенно прославили «Приключения Чиполлино» и международное признание в 1970 году.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произведение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важнее крика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ясно: настоящий порядок держится не на шуме, а на разумном выборе. Родари показывает это просто, легко и очень убедительно.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появляются знакомые детям ситуации, поэтому смысл легко понять. Сказка связывает шутку с повседневной жизнью и делает её близкой школьникам.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реплика приносит неожиданный поворот и заставляет улыбнуться. Именно юмор помогает увидеть, что громкий голос ещё не делает человека главным.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главном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обсуждают, кто имеет право командовать и принимать решения. Вопрос звучит просто, но быстро превращается в весёлый и очень понятный спор.
</a:t>
            </a:r>
            <a:endParaRPr lang="en-US" sz="10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спрашивает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собеседник всё время уточняет и проверяет, как устроен порядок. Он не спешит соглашаться, а внимательно слушает ответы. В его образе чувствуется серьёзность, желание разобраться и понять, что справедливо.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отвечает с юмором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герой говорит легко и остроумно, будто играет со словами. Он не давит и не спорит грубо, а отвечает так, что даже серьёзный вопрос звучит почти как шутка. В нём заметны находчивость и свобода.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как сценка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беседа напоминает маленький спектакль, где каждый жест и ответ важен. Один герой выглядит собранным и строгим, другой — живым и ловким. Вместе они создают яркую картину спора о главенстве.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сказки и их характеры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власти понятна детям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каждый день сталкиваются с просьбами и правилами дома. Нужно убрать игрушки, вовремя собраться и послушать взрослых, поэтому разговор о том, кто решает, кажется очень знакомым.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есть учитель, задания и общие договорённости. Ребёнок быстро понимает, что порядок нужен всем, иначе урок превращается в шум и неразбериху.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спор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игре тоже есть тот, кто предлагает правила. Если кто-то пытается командовать слишком резко, остальные это замечают сразу, даже без длинных объяснений.
</a:t>
            </a:r>
            <a:endParaRPr lang="en-US" sz="12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спор в сказке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вопросов, шутливых ответов и вывода о настоящем порядке.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приёмы Джанни Родари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быстро и легко, как в живом разговоре. Благодаря этому текст читается без усилия, а смысл становится ясным даже младшим школьникам.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умеет резко менять ход беседы одной фразой. Серьёзный вопрос вдруг оборачивается шуткой, и именно это делает спор особенно запоминающимся.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без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подбирает простые примеры, которые сразу понятны детям. Они помогают заметить разницу между настоящей силой и пустым желанием покомандовать.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сказке не обижает, а помогает думать. Он мягко показывает, что важно быть разумным, уважать других и не важничать зря.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 сказки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звучат знакомые каждому ребёнку ситуации: дом, школа, игра. Поэтому смысл сказки не кажется далёким и сразу связывается с личным опытом.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коротко и ясно, без сложных объяснений. Из-за этого читатель легко следит за спором и замечает, как меняется его смысл.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без 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командовать с важным видом смешно. Настоящий порядок держится на уважении, внимании к другим и спокойном разговоре.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Послушание и самостоятельность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советы и правила взрослых бывают важными и полезными. Но их нужно понимать, а не принимать только потому, что сказано громко.
</a:t>
            </a:r>
            <a:endParaRPr lang="en-US" sz="1262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самому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показывают, что ребёнок может задавать вопросы и сравнивать ответы. Это помогает не ошибаться и учит не соглашаться вслепую.
</a:t>
            </a:r>
            <a:endParaRPr lang="en-US" sz="1262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разумно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в сказке — это не упрямство, а умение рассуждать. Ребёнок учится смотреть на слова внимательно и выбирать то, что кажется справедливым.
</a:t>
            </a:r>
            <a:endParaRPr lang="en-US" sz="12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4" y="1793917"/>
            <a:ext cx="427092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говорить спокойно и слушать другого до конца. Тогда спор становится не ссорой, а способом понять, кто прав и почему.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всякое правило хорошее только потому, что оно строгое. История помогает отличать разумный порядок от пустого желания командовать.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непонятно, важно спрашивать и размышлять. Родари показывает, что вопрос помогает думать лучше, чем слепое согласие.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 улыбкой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делает важную мысль лёгкой и запоминающейся. Поэтому сказку интересно читать, обсуждать и пересказывать своими словами.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как в живом 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так, будто спорят прямо сейчас, без длинных объяснений и книжной торжественности. Короткие реплики быстро сменяют друг друга и создают ощущение весёлой сценки. Из-за этого текст легко читать вслух и понимать с первого раза.
</a:t>
            </a:r>
            <a:endParaRPr lang="en-US" sz="98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простые, а смысл глубокий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выбирает привычные слова, понятные младшим школьникам, но за ними скрывается важная мысль о власти и справедливости. Обычная беседа постепенно становится маленьким уроком рассуждения. Именно поэтому сказка звучит легко, хотя говорит о серьёзных вещах.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каждой реплике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ответы героев делают разговор смешным и немного удивительным. Серьёзный вопрос превращается в дружеский спор, где каждый новый ответ вызывает улыбку. Такой язык помогает детям не уставать от чтения и лучше запоминать содержание.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как способ говорить о важном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важный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слишком старается казаться главным, выглядит нелепо. Смех помогает заметить, что громкие слова и напускная серьёзность сами по себе не делают человека правым.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обычного согласия в сказке звучит остроумная реплика. Она сбивает важность спора и показывает, что умение ответить точно иногда сильнее, чем крик и приказ.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с пользой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не отвлекает от смысла, а ведёт к нему. Ребёнок улыбается, но одновременно понимает: порядок держится не на самоуверенности, а на рассудительности и спокойствии.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против 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пытается командовать слишком резко, это выглядит не страшно, а смешно. Такая реакция помогает увидеть, что грубые приказы не вызывают уважения и не решают проблему.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понимание героя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размышлений героя в сказке Джанни Родари «Кто командует?»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есть правила, которые помогают всем работать спокойно. Когда дети их соблюдают, учиться легче, а спорить приходится меньше.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тоже есть взрослые, которые отвечают за порядок и безопасность. Но ребёнок может задавать вопросы и узнавать, почему так нужно.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часто кто-то первым предлагает правила. Если они честные и понятные, играть интересно; если нет, начинается спор и обида.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хорошие правила должны помогать людям, а не только подчёркивать чьё-то главенство. Это понятно каждому школьнику.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после чтения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решает правильно?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стоит подумать, всегда ли прав тот, кто говорит громче. Иногда разумнее тот, кто умеет слушать, сравнивать и спокойно объяснять свою мысль.
</a:t>
            </a:r>
            <a:endParaRPr lang="en-US" sz="1187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смешно спорить?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слишком любит приказывать, он может выглядеть забавно, а не страшно. Сказка помогает заметить, что важность без дела вызывает улыбку.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силы?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подсказывает: справедливость и уважение важнее громких слов. Настоящий авторитет строится не на страхе, а на доверии и честности.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сомневаться?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и это полезно. Герои показывают, что ребёнок вправе спрашивать, проверять слова и думать сам, если хочет понять, как устроен порядок.
</a:t>
            </a:r>
            <a:endParaRPr lang="en-US" sz="12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справедливого порядка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порядок начинается не с крика, а с разговора. Когда люди слышат друг друга, им легче найти верное решение и избежать лишних ссор.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порядок невозможен без внимания к собеседнику. Если никто не унижает другого, правила становятся понятными и принимаются охотнее.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порядок нужен не ради чьей-то власти, а ради дела. Он помогает всем вместе жить, учиться и играть спокойно, без страха и обид.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и чёткая структура делают текст удобным для чтения и пересказа. Сказка быстро остаётся в памяти и легко обсуждается на уроке.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сказки Джанни Родари «Кто командует?»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кратких признака помогают сказке быстро запомниться: короткие реплики, смешные повторы, неожиданные ответы и ясная мысль.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произведения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выводы, которые читатель делает по ходу сказки Джанни Родари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457" y="2132400"/>
            <a:ext cx="36168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сказки в творчестве Родари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думает сам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показывает, что ребёнок не просто слушает взрослых, а умеет рассуждать, сомневаться и задавать важные вопросы. Это делает героев его сказок живыми и близкими читателю.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важны короткие диалоги, в которых мысль раскрывается через спор, ответ и улыбку. Такой способ речи помогает детям легко следить за сюжетом и запоминать смысл.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и игра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обычные ситуации часто звучат необычно и немного волшебно. Фантазия помогает увидеть привычные вещи по-новому и заметить в них скрытую шутку.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смеётся не зло, а по-доброму. Его ирония помогает говорить о серьёзном без нравоучения, поэтому чтение оставляет тёплое и умное впечатление.
</a:t>
            </a:r>
            <a:endParaRPr lang="en-US" sz="10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кто же командует?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Джанни Родари отвечает просто: главнее не тот, кто громче всех приказывает, а тот, кто умеет думать, слушать и поступать справедливо. Эту мысль легко понять каждому школьнику.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2026-05-27T14:01:41Z</dcterms:created>
  <dcterms:modified xsi:type="dcterms:W3CDTF">2026-05-27T14:01:41Z</dcterms:modified>
</cp:coreProperties>
</file>