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Александрович Есенин: поэт родной земли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в чьих строках простота слова соединяется с сильным чувством и музыкальностью.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время больших перемен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жил на рубеже эпох: от конца империи до первых лет советской власти. Его стихи сохранили память о крестьянской России и одновременно передали тревогу человека, который видит, как привычный мир меняется на глазах.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Константинове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родился 3 октября 1895 года в селе Константиново Рязанской губернии и с ранних лет жил среди простых сельских забот и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для него были годы, проведённые у дедушки и бабушки. Поля, луга, река и деревенский быт стали частью его первых впечатлений.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именно эти детские картины превратились в поэтические образы: берёзу, дорогу, избу, осеннее поле и тихий вечер в селе.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Ока в есенинских образах напоминает о широте и спокойствии родной земли. Она не просто часть пейзажа: рядом с ней особенно ясно чувствуется связь человека с деревней, домом и детскими воспоминаниями.
</a:t>
            </a:r>
            <a:endParaRPr lang="en-US" sz="911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 и простор родного края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Есенина становится одним из самых узнаваемых символов. Светлые стволы, тонкие ветви и зимний снег создают образ тихой, ясной и любимой России, которую легко представить на картине или фотографии.
</a:t>
            </a:r>
            <a:endParaRPr lang="en-US" sz="928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как знак России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селе у Есенина часто окрашен мягким светом и лёгкой грустью. Избы, дороги и поля в сумерках помогают передать не только красоту места, но и душевное состояние лирического героя.
</a:t>
            </a:r>
            <a:endParaRPr lang="en-US" sz="979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вечер и настроение стиха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Рязанская природа в поэзии Есенина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 начал писать ещё в детстве, когда особенно остро замечал природу, деревенскую жизнь и звучание народной речи.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поиск своего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Есенин слушал лекции в Народном университете имени А. Л. Шанявского и постепенно вырабатывал собственный, узнаваемый поэтический язык.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 год: 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Москву он уехал в 1912 году. Там работал в типографии, продолжал учиться и много читал русских писателей.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литературе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и первые литературные успехи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Есенин приехал в Петроград и сразу обратил на себя внимание. Его стихи выделялись мягкой напевностью, ясностью и живыми образами.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мастерами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познакомился с известными поэтами и критиками, которые помогли ему войти в литературную среду столицы и заметить собственную творческую индивидуальность.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ранних публикаций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печатные выступления сделали Есенина заметной фигурой. Читатели быстро запомнили его как поэта, близкого к фольклорной традиции.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кругу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оказался среди авторов, определявших литературу той эпохи. При этом он сохранил свой особый голос и верность образам родной земли.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Сергея Есенина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переживания у Есенина почти всегда связаны с образом родной земли и судьбой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Россия и её деревенский мир; остальные мотивы раскрывают это чувство с разных сторон.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поэтического наследия С. А. Есенина, школьный курс литературы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Родины в поэзии Есенина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его стихах часто показана как живой собеседник. Берёза, клен, поле и дорога создают ощущение близости, будто поэт говорит о родной земле как о дорогом человеке.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деревенские детали: изба, храм, сад, окраина села, вечерний свет. Они помогают увидеть Россию не отвлечённо, а через знакомый и тёплый сельский мир.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образы Есенин передаёт не только красоту природы, но и чувство памяти. Родная земля у него всегда связана с домом, детством и внутренней опорой.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источника его выразительности — ритм и народная интонация.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текстам С. А. Есенина; школьный курс литературы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напевности и простых слов делает стихи Есенина особенно звучными и легко запоминающимися для чтения вслух.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7126"/>
            <a:ext cx="3812100" cy="18107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Сергея Есенина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известных стихотворений помогают увидеть, как менялись темы и настроение поэта.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стихотворениях поэт соединяет личное чувство, природные образы и память о доме.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С. А. Есенина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сожаление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«Письме матери» поэт говорит с самым близким человеком тепло и очень просто. За словами слышны сожаление о редких встречах и благодарность за материнскую любовь.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связан с деревенским домом, где помнят сына и ждут его возвращения. Поэтому стихотворение звучит как исповедь человека, которому особенно дорога семейная память.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главная опора в стихотворении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и творчества Сергея Есенина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менялись место жизни, литературная среда и темы стихов поэта.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перемены в России после революции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видел, как рушится знакомый деревенский уклад, поэтому в его стихах чаще звучат тревога, растерянность и боль от утраты привычного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Старую Россию он ощущал через память детства, народные образы и деревенскую речь, которые становились особенно дорогими на фоне быстрых перемен.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не отвергал надежду на обновление, но воспринимал её с сомнением, потому что новое время казалось ему слишком резким и чужим.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особенно заметно одиночество лирического героя, который словно прощается с прошлым и пытается понять, что остаётся человеку.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827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2850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1081" y="1844204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новые впечатления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на Кавказ принесли в поэзию новые краски, звучание восточной речи и яркие природные картины. Однако даже в новых впечатлениях поэт продолжал искать связь с Россией.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Побывав в Европе и США, Есенин увидел другой ритм жизни, большие города и иную культуру. Эти наблюдения усилили контраст между шумным миром и дорогой ему деревней.
</a:t>
            </a:r>
            <a:endParaRPr lang="en-US" sz="1283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родному краю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поездки не ослабили, а, наоборот, подчёркнули его любовь к родной земле. В поздних стихах особенно ясно слышится желание вернуться к знакомым русским пейзажам.
</a:t>
            </a:r>
            <a:endParaRPr lang="en-US" sz="1283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поздней лирики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стихи чаще звучат тише и задумчивее, чем ранние. В них больше размышлений о времени, прожитой жизни и цене каждого переживания.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интонации смещаются к ностальгии и тревоге, но свет памяти и любви к природе остаётся важной опорой.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поздней лирики Сергея Есенина по школьной литературной программе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характер поэта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был очень впечатлительным и легко откликался на радость, обиду и любовь. Поэтому его стихи часто звучат как прямой разговор о самых сильных чувствах.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него постоянно были писатели, актёры и музыканты, а его жизнь сопровождали поездки, споры и громкая известность. Всё это делало его биографию сложной и яркой.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противоречивости он оставался человеком, которому были важны искренность, дом, родные места и человеческое тепло. Эти черты особенно заметны в его лирике.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поэта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1924–1925: внутренний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Есенин много размышлял о времени, усталости и переменах в жизни. В стихах усилились мотивы прощания, одиночества и подведения итогов.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1925 года: тревожное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переживал тяжёлый период и испытывал проблемы со здоровьем. Его настроение становилось всё более напряжённым, а в творчестве звучали грустные интонации.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декабря 1925 года: смерть в Ленинграде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умер в возрасте 30 лет. Его ранняя смерть сделала судьбу поэта особенно трагичной и привлекла внимание к последним стихам.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1726"/>
            <a:ext cx="3812100" cy="18107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Есенина читают и сегодня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делают поэзию Есенина близкой современному читателю.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остаётся понятным, потому что говорит о знакомых чувствах простыми словами и создаёт яркие, запоминающиеся образы.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Сергея Есенина, изучаемые в школе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Сергее Есенине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в Константинове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родном селе поэта создан музей-заповедник, который сохраняет облик мест его детства и помогает лучше понять, откуда выросли его образы и темы.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 карте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школы, библиотеки и культурные центры во многих городах носят имя Есенина. Так его творчество остаётся заметной частью повседневной памяти.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поэта входят в школьную программу и помогают ученикам учиться читать лирику, видеть образность языка и понимать чувства лирического героя.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Есенина звучат в театре, на концертах и в песнях. Благодаря этому его поэзия продолжает жить не только в книгах, но и в звучащем слове.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— поэт, который говорит сердцем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сумел соединить простые слова, красоту природы и глубокую любовь к Родине. Поэтому его стихи и сегодня трогают читателей и остаются живой частью русской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2026-05-22T23:24:11Z</dcterms:created>
  <dcterms:modified xsi:type="dcterms:W3CDTF">2026-05-22T23:24:11Z</dcterms:modified>
</cp:coreProperties>
</file>