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 formation in English: adjectives from verbs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от глаголов: суффиксы, значения и школьные примеры.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в 7 классе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прилагательные часто встречаются в текстах, заданиях и разговорной речи. Они помогают точнее описывать людей, предметы и ситуации: boring lesson, broken phone, interested students. Понимание этих моделей облегчает чтение, перевод и словообразование.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adjective from a verb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74058" y="141565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Adjective from a verb образуется от глагольной основы и сохраняет связь с действием. Такое слово может показывать состояние человека, результат действия или возможность выполнить действие в конкретной ситуации.
</a:t>
            </a:r>
            <a:endParaRPr lang="en-US" sz="952" dirty="0"/>
          </a:p>
        </p:txBody>
      </p:sp>
      <p:sp>
        <p:nvSpPr>
          <p:cNvPr id="12" name="Text 3"/>
          <p:cNvSpPr txBox="1"/>
          <p:nvPr/>
        </p:nvSpPr>
        <p:spPr>
          <a:xfrm>
            <a:off x="574058" y="212440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 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английском используются модели с -ed, -ing, -able и -ible. Они помогают передавать не только признак, но и то, как этот признак связан с действием, процессом или результатом.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74058" y="283315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или 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прилагательные описывают чувства человека: tired, interested, bored. Другие говорят о качестве предмета или явления: interesting, washable, readable. Поэтому важно смотреть, кого или что слово характеризует.
</a:t>
            </a:r>
            <a:endParaRPr lang="en-US" sz="908" dirty="0"/>
          </a:p>
        </p:txBody>
      </p:sp>
      <p:sp>
        <p:nvSpPr>
          <p:cNvPr id="14" name="Text 5"/>
          <p:cNvSpPr txBox="1"/>
          <p:nvPr/>
        </p:nvSpPr>
        <p:spPr>
          <a:xfrm>
            <a:off x="574058" y="354190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действию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показывает, что объект можно сделать, увидеть, прочитать или сломать, оно передаёт признак, связанный с действием. В учебных примерах это особенно заметно у readable, breakable и possible.
</a:t>
            </a:r>
            <a:endParaRPr lang="en-US" sz="983" dirty="0"/>
          </a:p>
        </p:txBody>
      </p:sp>
      <p:sp>
        <p:nvSpPr>
          <p:cNvPr id="15" name="Text 6"/>
          <p:cNvSpPr txBox="1"/>
          <p:nvPr/>
        </p:nvSpPr>
        <p:spPr>
          <a:xfrm>
            <a:off x="574058" y="425065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через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Школьникам полезно запоминать не только правило, но и типичные слова: interested, boring, broken, useful, readable. Эти формы часто встречаются в заданиях и помогают быстрее узнавать значение по контексту.
</a:t>
            </a:r>
            <a:endParaRPr lang="en-US" sz="9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образования прилагательных от глаголов
</a:t>
            </a:r>
            <a:endParaRPr lang="en-US" sz="2486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схема показывает самые частые модели и их значение в речи.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на -ed и -ing противопоставляют чувство и источник чувства, а -able и -ible чаще передают возможность действия или восприятия.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школьной лексике и типичным учебным примерам.
</a:t>
            </a:r>
            <a:endParaRPr lang="en-US" sz="86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прилагательное от глагола в английском языке
</a:t>
            </a:r>
            <a:endParaRPr lang="en-US" sz="2193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на типичных школьных примерах словообразования.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-ed и -ing: похожие формы, разное значение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-ed — чувство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на -ed обычно показывает, что испытывает человек. В предложении The students are bored слово bored описывает их состояние, а не сам урок или событие.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-ing — источник 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на -ing указывает на то, что вызывает эмоцию. В предложении The lesson is boring слово boring говорит о свойстве урока, которое делает его скучным для учеников.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 одинаковой основой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 же разница видна в парах interested/interesting, excited/exciting и surprised/surprising. Основа одна, но значение меняется в зависимости от того, кто чувствует эмоцию и что её вызывает.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399831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контексту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задать простой вопрос: кто переживает состояние, а что его вызывает? Этот приём быстро помогает выбрать правильную форму в предложении и переводе.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модели в школьной лексике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какие модели ученики встречают чаще всего в учебных текстах и заданиях.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 оказываются эмоциональные пары, затем прилагательные с идеей возможности и удобства; остальные модели встречаются реже и обычно требуют запоминания.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типичным школьным примерам, без статистической выборки.
</a:t>
            </a:r>
            <a:endParaRPr lang="en-US" sz="78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900" y="1428204"/>
            <a:ext cx="1837500" cy="13888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6938" y="1428204"/>
            <a:ext cx="1837500" cy="13888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5" y="1392535"/>
            <a:ext cx="1837500" cy="14247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7675" y="1378817"/>
            <a:ext cx="1837500" cy="14247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картинках: предмет, действие, признак
</a:t>
            </a:r>
            <a:endParaRPr lang="en-US" sz="2704" dirty="0"/>
          </a:p>
        </p:txBody>
      </p:sp>
      <p:sp>
        <p:nvSpPr>
          <p:cNvPr id="10" name="Text 1"/>
          <p:cNvSpPr txBox="1"/>
          <p:nvPr/>
        </p:nvSpPr>
        <p:spPr>
          <a:xfrm>
            <a:off x="458124" y="33379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Разбитое окно после 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окна трещина, и стекло уже не целое. Здесь легко увидеть связь break → broken: действие завершилось, а результатом стало состояние предмета. Такой пример помогает понять, что прилагательное может описывать итог действия, а не сам процесс.
</a:t>
            </a:r>
            <a:endParaRPr lang="en-US" sz="867" dirty="0"/>
          </a:p>
        </p:txBody>
      </p:sp>
      <p:sp>
        <p:nvSpPr>
          <p:cNvPr id="11" name="Text 2"/>
          <p:cNvSpPr txBox="1"/>
          <p:nvPr/>
        </p:nvSpPr>
        <p:spPr>
          <a:xfrm>
            <a:off x="2631161" y="33379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Улыбающийся ученик у доски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картинке ученик улыбается и выглядит довольным. Форма smiling показывает действие, которое происходит сейчас, и создаёт живое описание человека. Такие примеры удобно сравнивать с прилагательными на -ed, которые обычно передают внутреннее состояние.
</a:t>
            </a:r>
            <a:endParaRPr lang="en-US" sz="823" dirty="0"/>
          </a:p>
        </p:txBody>
      </p:sp>
      <p:sp>
        <p:nvSpPr>
          <p:cNvPr id="12" name="Text 3"/>
          <p:cNvSpPr txBox="1"/>
          <p:nvPr/>
        </p:nvSpPr>
        <p:spPr>
          <a:xfrm>
            <a:off x="4823986" y="33379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Сумка, которую можно стирать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ярлыке написано, что сумку можно спокойно постирать. Слово washable помогает кратко передать это свойство без длинного объяснения. В инструкциях и рекламных текстах такие формы особенно удобны, потому что сразу называют практическую возможность.
</a:t>
            </a:r>
            <a:endParaRPr lang="en-US" sz="846" dirty="0"/>
          </a:p>
        </p:txBody>
      </p:sp>
      <p:sp>
        <p:nvSpPr>
          <p:cNvPr id="13" name="Text 4"/>
          <p:cNvSpPr txBox="1"/>
          <p:nvPr/>
        </p:nvSpPr>
        <p:spPr>
          <a:xfrm>
            <a:off x="6911886" y="3324183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которую интересно читать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книга привлекает внимание и вызывает желание узнать, что будет дальше. Связь interest → interesting показывает, как глагол превращается в признак предмета. В результате слово описывает не чувство читателя, а качество самой книги.
</a:t>
            </a:r>
            <a:endParaRPr lang="en-US" sz="891" dirty="0"/>
          </a:p>
        </p:txBody>
      </p:sp>
      <p:sp>
        <p:nvSpPr>
          <p:cNvPr id="14" name="Text 5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9559" y="1548167"/>
            <a:ext cx="559500" cy="4973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1550" y="2963151"/>
            <a:ext cx="559500" cy="4973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8737" y="2957868"/>
            <a:ext cx="559500" cy="447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-able: что он выражает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694810" y="1302330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сделать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-able часто показывает, что действие возможно. Слова washable и breakable прямо подсказывают: предмет можно постирать или сломать, если с ним обращаться неосторожно.
</a:t>
            </a:r>
            <a:endParaRPr lang="en-US" sz="926" dirty="0"/>
          </a:p>
        </p:txBody>
      </p:sp>
      <p:sp>
        <p:nvSpPr>
          <p:cNvPr id="14" name="Text 3"/>
          <p:cNvSpPr txBox="1"/>
          <p:nvPr/>
        </p:nvSpPr>
        <p:spPr>
          <a:xfrm>
            <a:off x="2806801" y="271731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читать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readable суффикс -able помогает описать текст, который легко читать и понимать. Такие прилагательные часто встречаются в характеристиках книг, статей, инструкций и учебных материалов.
</a:t>
            </a:r>
            <a:endParaRPr lang="en-US" sz="913" dirty="0"/>
          </a:p>
        </p:txBody>
      </p:sp>
      <p:sp>
        <p:nvSpPr>
          <p:cNvPr id="15" name="Text 4"/>
          <p:cNvSpPr txBox="1"/>
          <p:nvPr/>
        </p:nvSpPr>
        <p:spPr>
          <a:xfrm>
            <a:off x="6693988" y="268716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Практичное свойство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речи -able помогает кратко назвать полезное качество вещи. Вместо длинного объяснения достаточно одного слова, чтобы показать удобство, прочность или возможность использования.
</a:t>
            </a:r>
            <a:endParaRPr lang="en-US" sz="91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-ible и похожие слова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0700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суффикса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-ible тоже передают возможность или качество: visible, possible, flexible. Они помогают сказать, что что-то можно увидеть, сделать или изменить в зависимости от ситуации.
</a:t>
            </a:r>
            <a:endParaRPr lang="en-US" sz="1158" dirty="0"/>
          </a:p>
        </p:txBody>
      </p:sp>
      <p:sp>
        <p:nvSpPr>
          <p:cNvPr id="11" name="Text 3"/>
          <p:cNvSpPr txBox="1"/>
          <p:nvPr/>
        </p:nvSpPr>
        <p:spPr>
          <a:xfrm>
            <a:off x="2903950" y="261378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через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описывает видимость, возможность или гибкость, оно может принадлежать к этой группе. Контекст предложения помогает понять значение точнее, чем само окончание без примера.
</a:t>
            </a:r>
            <a:endParaRPr lang="en-US" sz="1158" dirty="0"/>
          </a:p>
        </p:txBody>
      </p:sp>
      <p:sp>
        <p:nvSpPr>
          <p:cNvPr id="12" name="Text 4"/>
          <p:cNvSpPr txBox="1"/>
          <p:nvPr/>
        </p:nvSpPr>
        <p:spPr>
          <a:xfrm>
            <a:off x="5114025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Реже и сложнее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-able, суффикс -ible встречается реже, поэтому такие слова чаще приходится запоминать. Для 7 класса важно узнавать их в тексте и не путать с другими формами.
</a:t>
            </a:r>
            <a:endParaRPr lang="en-US" sz="115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-ive и -ful в роли прилагательных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700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действию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-ive часто называют свойство, связанное с действием или его результатом: active student, creative idea, helpful advice. Их значение обычно раскрывается через контекст, а не через отдельное правило.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396734" y="1700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прилагательные помогают кратко описать человека в учёбе и общении. Например, a creative pupil — это ученик, который умеет придумывать новое, а a helpful classmate — тот, кто охотно помогает.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396741" y="2975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контекста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такие слова легко объяснить одним правилом. Поэтому важно смотреть на соседние слова и на ситуацию в предложении: именно контекст показывает, описывает ли слово человека, действие или итог.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2975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-ful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-ful добавляет значение «полный чего-то» или «обладающий этим качеством»: successful, helpful, careful. В школьных текстах он часто связан с положительной характеристикой поведения, работы или результата.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значение в парах adjective from verb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пары показывают, что форма слова сама по себе не даёт полного смысла: нужно понять, кто испытывает состояние и что его вызывает.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одна основа даёт два значения: чувство человека и характеристику объекта или события. Для понимания важен контекст предложения.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значения для учебной презентации, не статистические данные.
</a:t>
            </a:r>
            <a:endParaRPr lang="en-US" sz="7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838214"/>
            <a:ext cx="3408600" cy="1157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случаи и типичные примеры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суффикс и контекст меняют значение прилагательного, образованного от глагола.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основа может давать разные значения: состояние человека, признак предмета или удобство действия. Смысл определяется не формой отдельно, а всей фразой.
</a:t>
            </a:r>
            <a:endParaRPr lang="en-US" sz="113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составлен по учебным примерам по теме word formation.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спутать meaning and form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9621" y="15020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подлежащее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кого или что описывает прилагательное. Если речь идёт о человеке, чаще подходит форма на -ed; если о фильме, уроке или вещи — обычно форма на -ing.
</a:t>
            </a:r>
            <a:endParaRPr lang="en-US" sz="1175" dirty="0"/>
          </a:p>
        </p:txBody>
      </p:sp>
      <p:sp>
        <p:nvSpPr>
          <p:cNvPr id="11" name="Text 3"/>
          <p:cNvSpPr txBox="1"/>
          <p:nvPr/>
        </p:nvSpPr>
        <p:spPr>
          <a:xfrm>
            <a:off x="579621" y="267680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причину и 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на -ing называет то, что вызывает чувство, а форма на -ed — саму реакцию. Поэтому в предложении важно разделить причину и результат, а не запоминать слово отдельно.
</a:t>
            </a:r>
            <a:endParaRPr lang="en-US" sz="1160" dirty="0"/>
          </a:p>
        </p:txBody>
      </p:sp>
      <p:sp>
        <p:nvSpPr>
          <p:cNvPr id="12" name="Text 4"/>
          <p:cNvSpPr txBox="1"/>
          <p:nvPr/>
        </p:nvSpPr>
        <p:spPr>
          <a:xfrm>
            <a:off x="579621" y="38515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полезно подставить слово в контекст: The child is excited, but the game is exciting. Так легче увидеть, что одно и то же значение не подходит для обоих случаев.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распознавания прилагательного, образованного от глагола
</a:t>
            </a:r>
            <a:endParaRPr lang="en-US" sz="1982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определить значение слова и выбрать правильное употребление в предложении.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учеников при употреблении adjectives from verbs
</a:t>
            </a:r>
            <a:endParaRPr lang="en-US" sz="226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-ed и -ing
</a:t>
            </a:r>
            <a:pPr algn="l" indent="0" marL="0">
              <a:lnSpc>
                <a:spcPct val="115000"/>
              </a:lnSpc>
              <a:buNone/>
            </a:pPr>
            <a:r>
              <a:rPr lang="en-US" sz="5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 — использовать bored вместо boring или наоборот. Чтобы избежать её, нужно спросить себя: слово описывает человека, который чувствует эмоцию, или предмет, который её вызывает?
</a:t>
            </a:r>
            <a:endParaRPr lang="en-US" sz="959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суффикса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ученики пишут только основу слова, забывая добавить нужный суффикс. Так теряется точное значение: washable, readable и possible нельзя заменить на более короткую форму без ошибки.
</a:t>
            </a:r>
            <a:endParaRPr lang="en-US" sz="1038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выбор корня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 легко перепутать: broken связано с результатом поломки, а breaking — с действием. Важно смотреть не только на перевод, но и на грамматическую роль слова в предложении.
</a:t>
            </a:r>
            <a:endParaRPr lang="en-US" sz="1090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998337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и двойные согласные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 — написание слов с двойными согласными и выбор между похожими суффиксами. Такие формы лучше запоминать вместе с примером предложения, а не отдельно.
</a:t>
            </a:r>
            <a:endParaRPr lang="en-US" sz="109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такие прилагательные встречаются чаще всего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эти прилагательные встречаются там, где нужно быстро оценить состояние, впечатление или удобство: в описаниях уроков, текста, вещей и повседневных ситуаций.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особенно полезен для чтения и описания реальных предметов. Наиболее заметны слова, связанные с эмоциями и качеством объекта.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значения для учебной презентации, не статистика корпуса.
</a:t>
            </a:r>
            <a:endParaRPr lang="en-US" sz="78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на распознавание значения
</a:t>
            </a:r>
            <a:endParaRPr lang="en-US" sz="2962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50700" y="1352150"/>
            <a:ext cx="35553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Excited student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excited описывает ученика, который испытывает чувство. Исходная основа связана с действием, которое вызывает эмоцию, но в предложении важно именно состояние человека, а не сама причина.
</a:t>
            </a:r>
            <a:endParaRPr lang="en-US" sz="1158" dirty="0"/>
          </a:p>
        </p:txBody>
      </p:sp>
      <p:sp>
        <p:nvSpPr>
          <p:cNvPr id="13" name="Text 3"/>
          <p:cNvSpPr txBox="1"/>
          <p:nvPr/>
        </p:nvSpPr>
        <p:spPr>
          <a:xfrm>
            <a:off x="834475" y="2595850"/>
            <a:ext cx="35553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Washable bag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Washable означает, что сумку можно стирать. Такое прилагательное связано с возможностью действия и часто помогает кратко описывать вещи в магазинах, инструкциях и объявлениях.
</a:t>
            </a:r>
            <a:endParaRPr lang="en-US" sz="1158" dirty="0"/>
          </a:p>
        </p:txBody>
      </p:sp>
      <p:sp>
        <p:nvSpPr>
          <p:cNvPr id="14" name="Text 4"/>
          <p:cNvSpPr txBox="1"/>
          <p:nvPr/>
        </p:nvSpPr>
        <p:spPr>
          <a:xfrm>
            <a:off x="4940975" y="1403025"/>
            <a:ext cx="35553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Exciting game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exciting показывает признак игры: она вызывает интерес и сильные эмоции. Это не чувство человека, а характеристика события, поэтому форма отличается от excited.
</a:t>
            </a:r>
            <a:endParaRPr lang="en-US" sz="1158" dirty="0"/>
          </a:p>
        </p:txBody>
      </p:sp>
      <p:sp>
        <p:nvSpPr>
          <p:cNvPr id="15" name="Text 5"/>
          <p:cNvSpPr txBox="1"/>
          <p:nvPr/>
        </p:nvSpPr>
        <p:spPr>
          <a:xfrm>
            <a:off x="5126325" y="2691075"/>
            <a:ext cx="35553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Readable text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Readable text — это текст, который легко читать и понимать. Слово выражает качество результата, а не действие само по себе, поэтому его значение нужно связывать с предметом.
</a:t>
            </a:r>
            <a:endParaRPr lang="en-US" sz="1158" dirty="0"/>
          </a:p>
        </p:txBody>
      </p:sp>
      <p:sp>
        <p:nvSpPr>
          <p:cNvPr id="16" name="Text 6"/>
          <p:cNvSpPr txBox="1"/>
          <p:nvPr/>
        </p:nvSpPr>
        <p:spPr>
          <a:xfrm>
            <a:off x="2112675" y="3839550"/>
            <a:ext cx="35553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Broken window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Broken показывает результат действия: окно сломано. Важно не путать его с breaking, которое обозначает сам процесс. Контекст сразу подсказывает, что речь идёт о состоянии предмета.
</a:t>
            </a:r>
            <a:endParaRPr lang="en-US" sz="115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6594" y="1962684"/>
            <a:ext cx="455963" cy="5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2547" y="2232969"/>
            <a:ext cx="529800" cy="423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9177" y="3346045"/>
            <a:ext cx="521100" cy="5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8839" y="3446120"/>
            <a:ext cx="521100" cy="5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 другими разделами английского языка
</a:t>
            </a:r>
            <a:endParaRPr lang="en-US" sz="2704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от глаголов расширяют словарный запас и помогают точнее подбирать слова для описания людей, вещей и ситуаций. Это делает речь более выразительной и понятной.
</a:t>
            </a:r>
            <a:endParaRPr lang="en-US" sz="940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как словообразование связано с грамматикой. Ученики учатся различать значения одинаковых основ и правильно выбирать форму в зависимости от того, кого или что описывает слово.
</a:t>
            </a:r>
            <a:endParaRPr lang="en-US" sz="937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такие слова помогают быстрее понимать текст без словаря. Суффиксы и контекст подсказывают смысл, поэтому легче уловить настроение, характеристику предмета или результат действия.
</a:t>
            </a:r>
            <a:endParaRPr lang="en-US" sz="940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 перевод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моделей word formation полезно в переводе, кратких ответах и собственных предложениях. Оно помогает избегать ошибок и делать письменную речь точнее и естественнее.
</a:t>
            </a:r>
            <a:endParaRPr lang="en-US" sz="94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об adjectives from verbs
</a:t>
            </a:r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от глаголов помогают передавать чувства, свойства и возможность действия точнее. Если помнить суффикс, контекст и то, что именно описывает слово, выбрать правильное значение становится намного проще.
</a:t>
            </a:r>
            <a:endParaRPr lang="en-US" sz="357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2026-05-30T20:27:38Z</dcterms:created>
  <dcterms:modified xsi:type="dcterms:W3CDTF">2026-05-30T20:27:38Z</dcterms:modified>
</cp:coreProperties>
</file>