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словах, их смысле и правильном употреблении.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Лексикография: как рождаются словари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— помощник в учёбе и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подсказывают значение незнакомых слов, помогают проверить написание и ударение. Лексикографы собирают материал из книг, газет, речи и электронных текстов, затем тщательно проверяют каждое слово.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Лексикография описывает словарный состав языка: какие слова есть в речи, как они пишутся, произносятся и изменяются в разных формах.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лексикография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изучает правила составления словарей, чтобы в каждой статье были точное толкование, стилистические пометы, примеры употребления и сведения о грамматике.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теоретическую лексикографию, которая объясняет общие принципы, и практическую, создающую конкретные словари для читателей и специалистов.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словарей свои задачи: одни объясняют смысл, другие проверяют написание или произношение.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дополняют друг друга: каждый отвечает за свою часть языковой нормы.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словари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типов словарей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запись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статья начинается с заголовочного слова. Далее указывают ударение, часть речи и основное толкование, чтобы сразу понять, о каком слове идёт речь.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словарная статья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приводят примеры употребления, формы слова и пометы, например «разг.» или «книжн.». Они показывают, где и как уместно использовать слово.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словарь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лексикографа от сбора материала до публикации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45345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8931" y="3040650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лексикографы берут слова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показывают богатую и выразительную речь. По ним можно увидеть, как слово работает в описании героев, событий и чувств в разных стилях.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Периодика помогает замечать слова, которые активно используются в общественной жизни. Такие источники особенно полезны для отслеживания новых и частотных выражений.
</a:t>
            </a:r>
            <a:endParaRPr lang="en-US" sz="113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людей показывают живое употребление слов. Лексикографы учитывают, как говорят школьники, взрослые и носители разных профессий.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справочники помогают проверять нормы и формулировки. Они важны, когда нужно отобрать слова, нужные для обучения и объяснения правил.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корпуса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Корпуса текстов содержат миллионы примеров из разных источников. Они позволяют точно проверить, как слово употребляется в реальных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дома словарь часто нужен не только для проверки, но и для выбора более точного слова.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запросы школьников по словарям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школьники чаще всего пользуются словарями
</a:t>
            </a:r>
            <a:endParaRPr lang="en-US" sz="227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школьникам важны написание и значение слова; остальные запросы дополняют учебную 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и их роль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объясняет, что означает слово, и часто приводит примеры. Это помогает быстро понять смысл и не перепутать его с похожими словами.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как одно слово может иметь несколько значений. Благодаря этому легче различать прямое и переносное употребление в тексте и речи.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полезны и при работе с омонимами. Они помогают увидеть, что одинаково звучащие слова могут обозначать совсем разные предметы или явления.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известны словарь С. И. Ожегова и словарь В. И. Даля. Оба помогают читать, писать и говорить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антонимы и омонимы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этих групп слов помогают точнее выражать мысль и избегать неоправданных повторов.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слов помогает выбирать точные выражения и лучше понимать тексты.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лексические группы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 орфоэпические словари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записано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показывает нормативное написание слов и помогает избежать ошибок в безударных гласных, окончаниях и удвоенных согласных. Он нужен, когда правильный вариант нельзя определить на слух.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оно звучит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фиксирует литературное произношение и ударение. Он особенно полезен для слов, где часто ошибаются: каталог, договор, звонит, красивее, потому что устная речь тоже должна быть грамотной.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часто входят в язык вместе с новыми предметами и явлениями, а старые сохраняются в книгах, создавая историческую глубину речи.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 учебной диаграммы; иллюстративная модель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словарный состав языка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языка показывает: словарь постоянно обновляется, поэтому одни слова становятся редкими, а другие быстро входят в активное употребление.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раскрывает свою историю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исследователь ищет самые ранние формы слова и сопоставляет их с родственными словами в других языках.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русский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устанавливается, откуда слово пришло: из древнерусского наследия, народной речи или из другого языка через заимствование.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прослеживается, как менялись звучание, написание и значение слова в разные исторические эпохи.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словарная статья, где показаны происхождение слова, его родственные связи и современное употребление.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к правильному ответу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со словарной статьей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49041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электронные словари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находится за несколько секунд по запросу, поэтому электронный словарь удобно использовать на уроке, дома и при проверке текста перед сдачей работы.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словари дают озвучку слова и помогают услышать правильное ударение. Это особенно важно, когда написание не подсказывает, как говорить.
</a:t>
            </a:r>
            <a:endParaRPr lang="en-US" sz="1154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статьи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формат позволяет переходить от одного слова к другому: к синонимам, антонимам, переводам и примерам употребления без долгого перелистывания страниц.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словари легче дополнять новыми словами и исправлять неточности. Поэтому они быстрее отражают современное употребление языка и новые нормы.
</a:t>
            </a:r>
            <a:endParaRPr lang="en-US" sz="11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удобный словарь должен опираться на проверку специалистов и проверенные языковые источники, а не только на быстрый поиск.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критериев для учебной диаграммы; иллюстративная модель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надежного словаря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сочетание научной точности, актуальности и удобства, тем полезнее словарь для учебы и повседневной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имени, без которых не обойтись в лексикографии
</a:t>
            </a:r>
            <a:endParaRPr lang="en-US" sz="2518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Даль и богатство живой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Даль собирал слова не только из книг, но и из народной речи, поэтому его словарь стал настоящей картой живого языка XIX века. На обложках старых изданий рядом с именем Даля часто изображают толстые тома и строгий дореформенный шрифт.
</a:t>
            </a:r>
            <a:endParaRPr lang="en-US" sz="99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Ушаков и большая научная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Дмитрия Ушакова был создан крупный толковый словарь русского языка, который помог упорядочить нормы и описать слово в научной традиции. Для изображения подойдут портрет ученого и многотомное издание на книжной полке.
</a:t>
            </a:r>
            <a:endParaRPr lang="en-US" sz="104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Ожегов и словарь для повседневного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Сергея Ожегова известен тем, что в нем ясно и кратко объясняются значения слов. На иллюстрации к этой теме уместен компактный том, раскрытый на странице с простым и точным толкованием, удобным для школьника.
</a:t>
            </a:r>
            <a:endParaRPr lang="en-US" sz="10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каждого формата есть свои сильные стороны, поэтому выбор зависит от задачи, времени и условий работы.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словарь удобен для вдумчивого чтения, а электронный — для быстрого поиска и обновления. Вместе они закрывают разные учебные ситуации.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 электронные словари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общим свойствам словарных форматов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лексикографию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Лексикография учит быстро находить нужную информацию о слове: значение, написание, ударение и грамматические признаки. Это особенно полезно при выполнении домашних заданий и проверке письменных работ.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словарями расширяет словарный запас и помогает точнее выражать мысль. Школьник начинает замечать разницу между близкими словами и подбирать выражения по смыслу.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формируют культуру речи: показывают, какие слова уместны в разговоре, а какие лучше подходят для книги или учебного текста. Так речь становится более аккуратной и выразительной.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словарю приучает проверять сведения, а не полагаться на догадку. Эта привычка полезна не только на уроках русского языка, но и при изучении других предметов.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Лексикография соединяет науку и практику: она объясняет, как устроен словарь, и помогает каждому пользоваться им уверенно. Благодаря словарям речь становится точнее, грамотнее и богаче.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— надежный помощник в языке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2026-05-21T14:32:01Z</dcterms:created>
  <dcterms:modified xsi:type="dcterms:W3CDTF">2026-05-21T14:32:01Z</dcterms:modified>
</cp:coreProperties>
</file>