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24. Проценты — числа из каждой сотни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быстро понимать части целого.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 жизни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встречаются в магазинах, в погоде, в спорте и в задачах. Они показывают, какую часть взяли из ста одинаковых частей. Это удобно, когда нужно быстро сравнить результаты и не считать всё по отдельности.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1/100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часть из ста одинаковых частей.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процент — это очень маленькая, но понятная часть целого. Если разделить предмет на 100 равных клеток, одна закрашенная клетка и будет 1%.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процента: 1% = 1/100.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и знакомые дроби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пирога
</a:t>
            </a:r>
            <a:pPr algn="ctr" indent="0" marL="0">
              <a:lnSpc>
                <a:spcPct val="100000"/>
              </a:lnSpc>
              <a:buNone/>
            </a:pPr>
            <a:r>
              <a:rPr lang="en-US" sz="5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пирог разделили на четыре равные части и взяли одну, это четверть. В процентах такая часть записывается как 25%. На рисунке легко показать это кругом, где одна из четырёх долек выделена цветом.
</a:t>
            </a:r>
            <a:endParaRPr lang="en-US" sz="1244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полоски
</a:t>
            </a:r>
            <a:pPr algn="ctr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полоску делят пополам, одна часть занимает ровно половину. Это 50% или 1/2. Такой рисунок помогает увидеть, что процент и дробь описывают одну и ту же долю, только по-разному.
</a:t>
            </a:r>
            <a:endParaRPr lang="en-US" sz="1334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четверти круга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закрасить три части из четырёх, получится 75%. Это удобно сравнивать с дробью 3/4. На картинке можно показать круг или длинную полоску, разделённую на равные части, чтобы доля сразу была заметна.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11774"/>
            <a:ext cx="176250" cy="141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вокруг нас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в 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цена уменьшается на 20%, покупатель платит на 20 из 100 частей меньше. Это помогает быстро понять, насколько товар стал дешевле.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прогнозе пишут 60%, это значит, что вероятность или доля чего-то описана в удобной форме. Проценты делают сообщение коротким и понятным.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команда выиграла 80% матчей, это означает, что побед было очень много. Проценты помогают сразу увидеть, какой результат лучше.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30% учеников выбрали один ответ, видно, как распределились мнения в группе. Так проще сравнивать варианты и замечать, что выбрали чаще.
</a:t>
            </a:r>
            <a:endParaRPr lang="en-US" sz="12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процент от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удобный путь: сначала находят 10% или 1%, потом получают нужную часть.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способ — находить 10%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10% от числа, достаточно разделить его на 10. Например, от 90 получится 9, а от 300 — 30. Это быстрый способ для простых задач и маленьких скидок.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1%, сначала находят 10%, а потом делят ещё на 10. Так удобно считать, когда число большое и хочется не потеряться в вычислениях. Маленький шаг — меньше ошибок.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10%, легко найти 5% — это половина от 10%. Сначала берут удобную опорную часть, а потом получают нужный процент без долгих подсчётов. Почти как математическая лестница.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 — это половина, 25% — четверть, а 75% — три четверти. Эти числа легко представить на полоске или круге, где часть уже хорошо знакома и не пугает.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 — одна десятая, поэтому его удобно считать первым. Если помнить такие опорные проценты, можно быстрее решать задачи и не перепутать ответ. Математика любит хорошие подсказки.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опорные проценты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число по его проценту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Найти удобную часть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20% числа равны 40, сначала находят 10%. Это 20, потому что 20% состоят из двух десятков процентов.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Проверить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число должно подходить к задаче. Если речь о деньгах, массе или баллах, ответ записывают с нужными единицами.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Восстановить целое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10%, легко понять 100%. Если 10% — это 20, то всё число в десять раз больше, то есть 200.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 классных примерах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20 учеников 5 любят рисовать, это 25%. Так можно быстро увидеть, какая часть класса выбрала один и тот же вариант ответа.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10 из 20 учеников умеют плавать, получается 50%. Это половина группы, и сравнение сразу становится очень наглядным и простым.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15 из 20 любят читать, это 75%. Проценты помогают легко сравнивать результаты в классе и понимать, что выбрали чаще всего.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процентов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 больше, чем 40%, потому что из 100 частей взяли 60, а не 40. Чем больше процент, тем большая часть целого показана.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5% меньше, чем 15%, значит доля очень маленькая. Такие сравнения помогают быстро увидеть, где результат выше, а где ниже, без долгих подсчётов.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80% и 70% равна 10 процентным пунктам. Это удобно говорить, когда сравнивают именно проценты, а не обычные числа.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замечать изменения в оценках, опросах и спортивных результатах. Иногда разница кажется маленькой, но она сразу видна в записи со знаком %.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и покупки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Скидка 10% означает, что от цены нужно убрать одну десятую. Если товар стоит 1000 рублей, скидка составит 100 рублей, а новая цена — 900 рублей.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 скидке 20% уменьшают уже две десятые части цены. От 1000 рублей это 200 рублей, поэтому покупка стоит 800 рублей. В магазине такие расчёты очень полезны.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задачи на проценты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помогает не перепутать часть, целое и сам процент.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процентами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 и 2,5% — это совсем разные числа, как яблоко и половинка яблока. Важно смотреть на запятую и не путать запись со знаком %.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считают часть от числа, ответ обычно меньше исходного. Если получилось больше, стоит остановиться и ещё раз проверить действие и условие задачи.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всегда нужны единицы измерения: рубли, человек, баллы или килограммы. Без них решение выглядит незавершённым, будто потерялась последняя пуговица.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Круги, которые помогают увидеть проценты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Целый круг — это 100%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весь круг закрасить одним цветом, видно 100%. Такой рисунок помогает понять, что процент показывает часть целого, а не отдельный предмет. Дети быстро замечают: целое — это полный круг, без пропусков и лишних кусочков.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и четверть становятся заметны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круг делят на две или четыре равные части, 50% и 25% уже легко увидеть глазами. Цветные сектора делают сравнение простым и весёлым, почти как в игре с кусочками пиццы.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процентов с дробями и десятичными числами
</a:t>
            </a:r>
            <a:endParaRPr lang="en-US" sz="2527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20% можно записать как 0,2 и как 1/5. Это одно и то же число, только в трёх удобных формах записи.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5% равны 0,05 и 1/20. Если помнить такие пары, легче быстро узнавать маленькие доли и не путать записи.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записи означают один смысл. Они не спорят между собой, а просто помогают по-разному смотреть на одно и то же число.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% показывает часть из 100, дробь говорит о делении, а десятичная запись помогает считать в столбик и на калькуляторе.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 без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помогает заметить неточность до того, как тетрадь уйдёт на проверку.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13" y="1911501"/>
            <a:ext cx="25065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0863" y="1911501"/>
            <a:ext cx="25065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7513" y="1911501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 закрепления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 от 50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Десятая часть числа 50 — это 5. Нужно просто разделить 50 на 10, и ответ появляется быстро, как маленький секрет для школьного счёта.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от 36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 — это половина. Значит, от 36 нужно взять 18, потому что число делится на две равные части без остатка и капризов.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части найти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25% числа равны 8, то всё число в четыре раза больше. Получается 32, и задача сразу становится понятной и аккуратной.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 каждый день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и на ценнике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витрине часто пишут скидку в процентах, чтобы покупатель сразу понял, насколько стала меньше цена. Один знак % может помочь выбрать удачную покупку и не растеряться среди ярких ценников и объявлений.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погоде, спорте и опросах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прогнозе погоды проценты показывают, насколько вероятен дождь, а в спорте — сколько игр выиграла команда. В опросах они помогают увидеть мнение класса или целой школы, и всё это удобно читать с первого взгляда.
</a:t>
            </a:r>
            <a:endParaRPr lang="en-US" sz="13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— это удобно!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быстро видеть часть целого, сравнивать результаты и решать разные задачи. Если помнить про 100%, половину и четверть, математика становится понятной и даже немного дружелюбной.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2026-05-24T11:37:38Z</dcterms:created>
  <dcterms:modified xsi:type="dcterms:W3CDTF">2026-05-24T11:37:38Z</dcterms:modified>
</cp:coreProperties>
</file>