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Magic Friends!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в английском: приветствия, имя и дружелюбный диалог.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этот юнит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юните дети делают первые шаги в английском общении: здороваются, называют своё имя и отвечают на простой вопрос. Яркие персонажи помогают запомнить фразы через игру и картинки.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приветствие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37050" y="1830075"/>
            <a:ext cx="37731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приветствие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50" y="2168075"/>
            <a:ext cx="37731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Hello! и Hi! — самые первые слова для встречи. Они короткие, дружелюбные и легко произносятся, поэтому ребёнок быстро начинает использовать их в классе и игре.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37050" y="3396400"/>
            <a:ext cx="37731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памяти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7050" y="3734400"/>
            <a:ext cx="37731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карточках рядом можно поставить русские подсказки: «Привет!» и «Здравствуй!». Улыбающийся герой Magic Friends помогает понять, что английское приветствие — это совсем не страшно.
</a:t>
            </a:r>
            <a:endParaRPr lang="en-US" sz="12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или день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85650" y="2115685"/>
            <a:ext cx="37101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 говорят утром, когда день только начинается. Это вежливое приветствие помогает выбрать правильные слова по времени суток и звучит особенно дружелюбно в классе.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85650" y="1640391"/>
            <a:ext cx="3710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приветствие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185650" y="3778665"/>
            <a:ext cx="37101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afternoon используют днём, после утра. Простая смена слов учит замечать время вокруг себя, а часы и солнце на слайде делают правило наглядным и понятным.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85650" y="3303371"/>
            <a:ext cx="3710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Дневное приветствие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Magic Friends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Герои-помощники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Magic Friends — это яркие помощники юнита. Они появляются в картинках и диалогах, чтобы дети запоминали слова не отдельно, а в живой и весёлой ситуации.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роль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героя свой цвет, настроение и маленькая роль. Один здоровается, другой спрашивает имя, третий подсказывает ответ — и урок становится похож на игру.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через действие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делают английские фразы ближе и понятнее. Когда герой улыбается, машет рукой или задаёт вопрос, ребёнок легче повторяет слова и увереннее включается в разговор.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герои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Запоминаемые детали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может быть большим и глазастым, другой — смешным и маленьким, третий — добрым помощником. Такие детали сразу цепляют внимание и помогают отличать персонажей друг от друга.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оживают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персонажи легче запоминаются, чем просто напечатанные слова. Когда герой как будто обращается к ученику, английская речь воспринимается как понятный и дружелюбный разговор.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подсказывает слова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героев работает как подсказка: цвет, форма и выражение лица связываются с нужной фразой. Ребёнок видит образ и почти сам слышит весёлое Hello!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назвать себя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4450" y="12954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фраза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04450" y="1657953"/>
            <a:ext cx="4148400" cy="7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name is… подходит для знакомства и помогает назвать себя полностью. Её удобно повторять вместе с именем ребёнка, чтобы сразу услышать и запомнить готовый образец.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4450" y="269115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вариант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704450" y="3053703"/>
            <a:ext cx="4148400" cy="7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 I’m… короче и звучит очень естественно. Он тоже подходит для представления себя, поэтому дети легко выбирают удобную формулу и пробуют говорить без лишнего 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знакомства: вопрос, ответ и дружелюбная реакция.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диалоги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91250" y="2398525"/>
            <a:ext cx="2355600" cy="15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диалоге знакомство начинается с Good morning! Затем идёт короткий ответ: I’m Anna. Фраза Nice to meet you завершает встречу и делает её вежливой и тёплой.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91250" y="1718850"/>
            <a:ext cx="23556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второй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3350" y="2398525"/>
            <a:ext cx="2355600" cy="15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приветствие и вопрос: Hello! What’s your name? Затем ребёнок отвечает: My name is Leo. Короткая цепочка легко повторяется хором и помогает запомнить порядок реплик.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3350" y="1718850"/>
            <a:ext cx="23556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первый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290984"/>
            <a:ext cx="4268100" cy="3467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карточки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95250" y="1381612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подсказка
</a:t>
            </a:r>
            <a:endParaRPr lang="en-US" sz="893" dirty="0"/>
          </a:p>
        </p:txBody>
      </p:sp>
      <p:sp>
        <p:nvSpPr>
          <p:cNvPr id="13" name="Text 3"/>
          <p:cNvSpPr txBox="1"/>
          <p:nvPr/>
        </p:nvSpPr>
        <p:spPr>
          <a:xfrm>
            <a:off x="4895250" y="1568785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карточка помогает увидеть слово сразу, а маленькая русская подсказка поддерживает понимание. Так ребёнок быстро связывает звучание, написание и смысл без длинных объяснений.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895250" y="4161387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смелее
</a:t>
            </a:r>
            <a:endParaRPr lang="en-US" sz="893" dirty="0"/>
          </a:p>
        </p:txBody>
      </p:sp>
      <p:sp>
        <p:nvSpPr>
          <p:cNvPr id="15" name="Text 5"/>
          <p:cNvSpPr txBox="1"/>
          <p:nvPr/>
        </p:nvSpPr>
        <p:spPr>
          <a:xfrm>
            <a:off x="4895250" y="4348560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слов этого юнита уже позволяет начать разговор. Ребёнок может поздороваться, представиться и ответить на простой вопрос без лишнего волнения.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895250" y="3466443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подсказывает
</a:t>
            </a:r>
            <a:endParaRPr lang="en-US" sz="893" dirty="0"/>
          </a:p>
        </p:txBody>
      </p:sp>
      <p:sp>
        <p:nvSpPr>
          <p:cNvPr id="17" name="Text 7"/>
          <p:cNvSpPr txBox="1"/>
          <p:nvPr/>
        </p:nvSpPr>
        <p:spPr>
          <a:xfrm>
            <a:off x="4895250" y="3653616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временем суток помогают выбрать правильное приветствие. Утро, день и знакомый вопрос о имени запоминаются легче, когда слово связано с изображением.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895250" y="2771500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 порядку
</a:t>
            </a:r>
            <a:endParaRPr lang="en-US" sz="893" dirty="0"/>
          </a:p>
        </p:txBody>
      </p:sp>
      <p:sp>
        <p:nvSpPr>
          <p:cNvPr id="19" name="Text 9"/>
          <p:cNvSpPr txBox="1"/>
          <p:nvPr/>
        </p:nvSpPr>
        <p:spPr>
          <a:xfrm>
            <a:off x="4895250" y="2958673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вопрос и ответ лучше учатся в связке. Если карточки лежат рядом, дети быстрее замечают, как одно слово ведёт к следующей реплике.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4895250" y="2076556"/>
            <a:ext cx="3773100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вместе
</a:t>
            </a:r>
            <a:endParaRPr lang="en-US" sz="893" dirty="0"/>
          </a:p>
        </p:txBody>
      </p:sp>
      <p:sp>
        <p:nvSpPr>
          <p:cNvPr id="21" name="Text 11"/>
          <p:cNvSpPr txBox="1"/>
          <p:nvPr/>
        </p:nvSpPr>
        <p:spPr>
          <a:xfrm>
            <a:off x="4895250" y="2263729"/>
            <a:ext cx="3773100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Hello! , Hi! и другие короткие фразы удобно читать хором. Повторение на карточках закрепляет ритм, произношение и уверенность, особенно когда рядом есть знакомая картинка.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приветствия к знакомству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фраз помогает сначала поприветствовать собеседника, а затем перейти к знакомству без сложных объяснений.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3664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813923"/>
            <a:ext cx="511200" cy="45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2576" y="3405765"/>
            <a:ext cx="326849" cy="52295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со звуком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вместе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удобно произносить хором. Так ученики не боятся ошибиться, а произношение становится увереннее, потому что все повторяют одно и то же слово или выражение вместе.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Закрепляем повтором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знакомых фраз закрепляет слова и интонацию. Даже если сначала звучит не идеально, регулярная тренировка быстро делает Hello, Hi и What’s your name? привычными.
</a:t>
            </a:r>
            <a:endParaRPr lang="en-US" sz="1297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образец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фраза звучит целиком, чтобы дети услышали правильный ритм и интонацию. Потом делается пауза, и можно повторить вслух, почти как в игре с эхом.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для ответа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пауза помогает вспомнить ответ без подсказки. Это тренирует внимание: сначала слышим, потом говорим, а не наоборот — как маленькие языковые фокусы.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подсказывают фразу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185650" y="1924510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рассматриваем картинку и угадываем фразу. Если на рисунке утро, подходит Good morning; если дети приветствуют друг друга, можно выбрать Hello или Hi.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85650" y="1651062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внимательно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85650" y="4130895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помогает запоминать смысл раньше текста. Сначала образ, потом слово — и фраза запоминается быстрее, как будто сама прыгает в голову.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85650" y="3857447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через образ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5650" y="3027702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 именем подсказывает ответ для знакомства. Ребёнок видит карточку, вспоминает форму My name is… и легко вставляет своё имя без длинного объяснения.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185650" y="2754255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по подсказке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правильную пару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соединяются по смыслу: слово, картинка или ответ должны совпасть по ситуации общения.
</a:t>
            </a:r>
            <a:endParaRPr lang="en-US" sz="14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в приветствие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карточку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выбирает карточку с приветствием и показывает её другу. Затем он соединяет слово с улыбкой, жестом или подходящим именем, чтобы фраза сразу ожила в действии.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своё имя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удобно оставить образец фразы с пустым местом для имени. Это помогает быстро подставить своё имя и произнести реплику без лишней паузы и сомнений.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жест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идёт легко и весело: сначала слово, потом движение, затем короткий ответ. Так приветствие запоминается не как правило, а как маленькое дружелюбное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задания для проверки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65850" y="1686575"/>
            <a:ext cx="3917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фразу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5850" y="2106575"/>
            <a:ext cx="39174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картинку и выбери подходящее приветствие. Если это утро, подойдёт Good morning; если просто встреча друзей, чаще всего выбирают Hello или Hi.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имя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своё имя в шаблон My name is…. Сначала прочитай начало, потом добавь имя, и предложение сразу станет законченным и понятным.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ответ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короткий ответ на вопрос What’s your name?. Правильная пара помогает увидеть, как вопрос и ответ дружат между собой, словно два хороших знакомых.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доброго начала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6117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 взгляд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6117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разговор помогает дружелюбный взгляд и улыбка. Спокойный голос делает приветствие приятным, а собеседнику легче ответить и продолжить разговор без напряжения.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95600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Представься спокойно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3395600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важно назвать себя и при необходимости спросить имя другого человека. Так разговор становится вежливым и понятным, даже если слов пока совсем немного.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30025" y="1756475"/>
            <a:ext cx="2421900" cy="5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Отвечай дружелюбно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6230025" y="2363450"/>
            <a:ext cx="24219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звучит лучше длинного монолога. Одно простое предложение, сказанное доброжелательно, помогает быстро завести новый контакт и не потеряться в первых фразах.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карточки на каждый день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Листай и вспоминай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 удобно листать и повторять в любой момент. На одной стороне — английская фраза, на другой — маленькая картинка или подсказка для памяти.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картинку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изображения помогают понять значение без длинного перевода. Утро, улыбка, вопрос или имя становятся ясными сразу, а слово запоминается почти играючи.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Узнавай быстро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карточки повторять часто, слова начинают узнаваться мгновенно. Тогда ребёнок быстрее находит нужную фразу и увереннее говорит на английском в классе и в игре.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новому разговору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уверенно использует Hello, Hi, Good morning и Good afternoon, чтобы начать разговор с улыбкой и без лишнего волнения.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приветствие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эти фразы переходят в игру, работу в паре и короткий диалог с новым знакомым, где английский звучит уже естественно.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очередь знакомства: What’s your name? и My name is… помогают быстро обменяться именами и почувствовать себя увереннее.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знакомство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 к первому диалогу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дети умеют начать разговор по-английски: поздороваться, назвать себя и задать простой вопрос. Эти маленькие фразы уже работают как волшебный ключ к дружескому общению.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2026-07-25T09:50:35Z</dcterms:created>
  <dcterms:modified xsi:type="dcterms:W3CDTF">2026-07-25T09:50:35Z</dcterms:modified>
</cp:coreProperties>
</file>