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тематик: современная семья и её вызовы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семья сталкивается с вызовами глобализации, технологий и переосмысления ролей.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менялись вместе с обществом: от традиционных многопоколенных до современного разнообразия форм. Индустриализация, миграция и новые социальные движения глубоко изменили семейные ценности и ожидания.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в формировании семьи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современных семей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Нуклеарные семьи состоят из родителей и детей и являются наиболее распространённой формой в городских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Расширенные семьи объединяют несколько поколений, поддерживая культурные традиции и совместное проживание.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Однородительские семьи возглавляются одним взрослым, сталкиваясь с особыми социальными и экономическими трудностями.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Патчворк и приёмные семьи включают детей из разных браков или усыновлённые, отражая изменчивость семейных связей.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ценности: традиции и новые ориентиры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семейные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уважение, поддержка, коллективная ответственность и передача культурных норм долгое время лежали в основе семьи. Эти ценности укрепляли связи поколений.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ориентации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всё больше акцентируется индивидуализм, автономия личности и стремление к самореализации, что подчёркивает эмоциональную независимость членов семьи.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X: стабильность и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Родившиеся с 1965 по 1980 год ценят надёжность и долгосрочные семейные отношения. Они склонны к практичному подходу и серьёзно относятся к воспитанию детей.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Y: открытость и 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Миллениалы (1981–1996 гг.) характеризуются стремлением к саморазвитию, открытостью к новым идеям и готовностью адаптироваться к изменчивым условиям жизни.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Z: цифровое и глобальное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Родившиеся после 1997 года выросли в эпоху интернета, ценят толерантность и широкие международные связи, что влияет на их семейные установки и коммуникации.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особенности семейных взглядов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999" y="1576525"/>
            <a:ext cx="376900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и разводы в России (2010–2020)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официальной статистики показывают тенденции изменения числа браков и разводов в период 2010–2020 годов.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2010–2020 годы число разводов выросло, а браков уменьшилось, что свидетельствует о нестабильности института семьи.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гармонии в семье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доверие и открытые коммуникации создают основу для взаимопонимания и решают конфликты без эскалаций.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распределение обязанностей и единые ценности укрепляют чувство справедливости и поддерживают эмоциональный комфорт.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стабильность снижает стресс и способствует спокойной атмосфере, необходимой для крепких семейных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на подростков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 через семейные ценности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формируют своё «я», усваивая принципы и традиции семьи, что влияет на их выбор и жизненные ориентиры в будущем.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негативным влияниям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эмоциональная поддержка в семье помогает подросткам противостоять девиантному поведению и вредным привычкам.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навыки общения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старшие родственники учат подростков строить отношения, развивать эмпатию и сверстников, что снижает риск социальной изоляции.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однородительских семей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нагрузка на единственного взрослого приводит к эмоциональному и физическому истощению, что отражается на семейном климате.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становятся частой причиной стресса, снижая возможности для полноценного развития детей.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социальной поддержки и стереотипы могут препятствовать созданию устойчивого и безопасного окружения.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российских семей в 2022 году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семей сохраняют классическую нуклеарную форму, несмотря на растущее разнообразие моделей.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устойчивость нуклеарной семьи как преобладающей модели, хотя альтернативные формы набирают значимость.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Межпоколенческие конфликты: истоки и последствия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ценностных ориентирах между поколениями порождают непонимание и недоверие, что усиливает напряжённость в семейных отношениях и снижает качество коммуникации.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знаний и опыта работы с современными технологиями приводит к возникновению трений и конфликтов между старшими и младшими членами семьи.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жизненный опыт формирует различные взгляды на образ жизни и жизненные цели, что может создавать барьеры в эмоциональном взаимодействии.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Социологические исследования выявляют, что более половины подростков ощущают непонимание со стороны старших родственников, что отражается на их психологическом комфорте.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 близость благодаря онлайн-общению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сохранять связь между родственниками, разделёнными расстояниями. Однако чрезмерное использование цифровых устройств может снижать качество личных встреч и живого диалога.
</a:t>
            </a:r>
            <a:endParaRPr lang="en-US" sz="102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интернет-зависимости внутри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пребывание в виртуальном мире иногда вызывает снижение интереса к семейному общению, что ведёт к эмоциональному отчуждению и росту конфликтов между членами семьи.
</a:t>
            </a:r>
            <a:endParaRPr lang="en-US" sz="110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Родительский контроль и влияние фильтрованного контента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доступа к соцсетям создаёт напряжение, а сравнение семейной жизни с идеализированными образами в интернете порождает недовольство и ревность внутри семейных взаимоотношений.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семейные отношения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урегулирования семейных конфликтов
</a:t>
            </a:r>
            <a:endParaRPr lang="en-US" sz="243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для снижения напряжения и восстановления доверия в семье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планирование и семейные конфликты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доходы и долгосрочные обязательства создают постоянное напряжение, усложняя совместное принятие решений и вызывая частые споры в семье.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согласованного бюджета ведёт к неразберихе и недоверию, что сказывается на эмоциональном климате и стабильно негативно отражается на отношениях.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финансовых обязанностей становится источником обид и непонимания между партнёрами, требуя открытого обсуждения и корректировки.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ВЦИОМ, более трети семей указывают материальные вопросы как основной источник стресса и конфликтов, что подчеркивает важность совместного планирования.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семейных традиций в развитии подростков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 как фундамент единства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отмечание семейных праздников укрепляет чувство принадлежности и поддерживает эмоциональную связь между поколениями, создавая позитивные воспоминания и формируя доверие.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обычаи как механизмы социализации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ритуалы помогают подросткам усвоить культурные нормы и ценности, способствуют укреплению межпоколенческих связей и помогают адаптироваться в изменяющемся мире.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и семейные игры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совместный отдых способствуют развитию навыков коммуникации, взаимодействия и поддерживают здоровую атмосферу, что важно для формирования устойчивой самооценки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стереотипы в распределении домашних обязанностей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семей женщины берут на себя основную ответственность за уборку, приготовление пищи и уход за детьми, что отражает устоявшиеся социальные роли.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показывают постепенное смещение в сторону равного распределения домашних задач и вовлечённости обоих родителей в уход за домом.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чаще занимаются ремонтными работами и техническим обслуживанием дома, что также обусловлено традиционными представлениями о роли полов.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родителей в воспитание: гендерные различия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социологический центр,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матерей воспринимают себя как основных воспитателей, в то время как растёт число отцов, активно участвующих в уходе за детьми.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отражает сохранение традиций и одновременно постепенный рост мужской вовлечённости в воспитание, что положительно влияет на развитие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фактор профилактики девиантного поведения
</a:t>
            </a:r>
            <a:endParaRPr lang="en-US" sz="2597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отношение родителей способствует формированию у подростков устойчивого чувства безопасности и ответственности за собственные поступки.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поддержка вовремя оказанной помогает снизить риск вовлечения подростков в употребление психоактивных веществ и антисоциальные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пример со стороны членов семьи служит образцом поведения и укрепляет морально-этические ценности у молодых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семейной медиации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специализированные организации, помогающие разрешать конфликты мирным путём, укрепляя коммуникацию и взаимопонимание между членами семьи.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материнского капитала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инициативы стимулируют финансовую поддержку семей, способствуя улучшению материального положения и условий для воспитания детей.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 курсы для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Распространяются цифровые ресурсы, предлагающие психологическую поддержку и обучающие программы, что помогает семьям адаптироваться к современным социальным вызовам.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механизмы поддержки семьи в России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социальной роли семьи важна интеграция традиций и инноваций, развитие гибких моделей взаимодействия поколений и уважение к разнообразию форм семейной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вызовы для семьи в XXI веке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2026-05-07T20:36:06Z</dcterms:created>
  <dcterms:modified xsi:type="dcterms:W3CDTF">2026-05-07T20:36:06Z</dcterms:modified>
</cp:coreProperties>
</file>