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как он устроен и как оставаться в 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интернет проще, чем кажется: у данных есть адреса, маршрут и защита.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интернет стал частью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стал привычной частью жизни, потому что соединяет людей, устройства и сервисы в одну среду. Мы читаем новости, общаемся, играем и храним файлы онлайн, а технологии связи продолжают становиться быстрее и удобнее.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веб: не одно и то же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 веб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 — это огромная сеть, которая соединяет разные устройства и сети по всему миру. Веб — только одна из служб внутри этой сети, через которую открывают сайты в браузере.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дорога, разные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открываете сайт, браузер обращается к веб-службе. А сообщение в мессенджере идёт по тем же физическим линиям связи, но может использовать другой протокол и другой способ доставки.
</a:t>
            </a:r>
            <a:endParaRPr lang="en-US" sz="916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разных сервисов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интернету передаются не только страницы. Там работают электронная почта, голосовые звонки, игры, видеосвязь и обмен файлами, хотя каждая служба использует свои правила обмена данными.
</a:t>
            </a:r>
            <a:endParaRPr lang="en-US" sz="9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данные едут пакетами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делится на маленькие части, чтобы его было легче отправлять по сети. Каждая часть содержит служебную информацию, которая помогает понять, откуда она пришла и куда должна попасть.
</a:t>
            </a:r>
            <a:endParaRPr lang="en-US" sz="1055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 могут идти разными маршрутами. Сеть выбирает доступный путь в зависимости от нагрузки и состояния соединения, поэтому части одного сообщения иногда приходят не одновременно.
</a:t>
            </a:r>
            <a:endParaRPr lang="en-US" sz="1081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устройстве получателя пакеты снова собираются в нужном порядке. Если чего-то не хватает, система может запросить повторную передачу и восстановить исходные данные.
</a:t>
            </a:r>
            <a:endParaRPr lang="en-US" sz="1183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DNS, IP и маршрутизаторы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превращается в адрес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DNS переводит понятное имя сайта в IP-адрес, который нужен технике для связи. Без этого шага браузеру пришлось бы запоминать длинные числовые адреса каждого сервера.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для 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IP-адрес работает как сетевой адрес устройства или сервера. Он помогает понять, куда именно отправлять пакеты, чтобы они не потерялись среди миллионов подключённых устройств.
</a:t>
            </a:r>
            <a:endParaRPr lang="en-US" sz="1116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сеть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Маршрутизаторы направляют пакеты дальше, выбирая подходящий путь между сетями. Они похожи на перекрёстки и развязки, которые помогают трафику двигаться к цели без лишних задержек.
</a:t>
            </a:r>
            <a:endParaRPr lang="en-US" sz="11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пакет находит дорогу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пакета через домашнюю сеть, провайдера и промежуточные узлы.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TCP и UDP: два способа обмена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доставка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TCP делает обмен надёжным: он проверяет доставку, отслеживает потерянные части и помогает собрать данные в правильном порядке. Это особенно важно, когда передаётся файл или загружается страница.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UDP работает проще и быстрее, потому что почти не тратит время на проверку и ожидание подтверждений. Такой способ полезен там, где важнее скорость, чем идеальная точность.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 подходит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видеосвязи и игр часто выбирают UDP, а для документов, сайтов и загрузки файлов чаще нужен TCP. Выбор зависит от того, что важнее: скорость или надёжность.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и HTTPS: как веб разговаривает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задаёт правила общения между браузером и сайтом: что запросить, как ответить и в каком формате передать данные. Это базовый язык веб-страниц и серверов.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адреса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вводом логина и пароля нужно проверять значок замка, домен сайта и лишние символы в адресе. Даже одна подменённая буква может вести на поддельную страницу.
</a:t>
            </a:r>
            <a:endParaRPr lang="en-US" sz="86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Шифрование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добавляет шифрование, поэтому посторонним сложнее прочитать передаваемую информацию. Это особенно важно при входе в аккаунт, оплате и отправке личных данных.
</a:t>
            </a:r>
            <a:endParaRPr lang="en-US" sz="8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физически живут данные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сеть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квартире устройства связываются по Wi‑Fi или кабелю. Радиоволны удобны для телефона и ноутбука, а проводное соединение часто даёт более стабильную связь.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трафик часто проходит через мобильную сеть. Телефон соединяется с ближайшей базовой станцией, а дальше данные уходят по операторской инфраструктуре к нужному сервису.
</a:t>
            </a:r>
            <a:endParaRPr lang="en-US" sz="1164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сервисы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 — это не воздух, а удалённые компьютеры и хранилища. На них лежат фотографии, документы, видео и сервисы, которыми мы пользуемся каждый день.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сети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устройством и интернетом стоят роутеры, кабели и сетевое оборудование. Именно они передают данные дальше, чтобы запрос дошёл до сайта, а ответ вернулся назад.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Мини-квест: путь от адреса до страницы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ввода адреса до появления готовой веб-страницы на устройстве пользователя.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 защита аккаунтов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уникальность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пароль должен быть длинным, уникальным и не совпадать на разных сайтах. Лучше выбирать фразу из нескольких слов: её легче запомнить, а подобрать случайно — намного труднее.
</a:t>
            </a:r>
            <a:endParaRPr lang="en-US" sz="1051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пароли для разных сервисов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записывайте один и тот же пароль для почты, игр и соцсетей. Если один сервис взломают, остальные аккаунты останутся защищёнными, а ущерб получится намного меньше.
</a:t>
            </a:r>
            <a:endParaRPr lang="en-US" sz="1184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уровень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подтверждения через SMS или приложение добавляют второй барьер входа. Даже если пароль узнали, без этого кода злоумышленнику будет сложно открыть ваш аккаунт.
</a:t>
            </a:r>
            <a:endParaRPr lang="en-US" sz="1209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Школьнице пришло письмо будто бы от игрового сервиса: «Срочно подтвердите вход, иначе аккаунт заблокируют». Она открыла ссылку, но адрес оказался странным, а на странице просили пароль и код из SMS.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 «срочной проверкой»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мессенджере выглядело как уведомление от доставки: «Посылка не найдена, введите данные карты». На сайте было много лишних символов, а текст содержал ошибки и слишком настойчивые просьбы.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Поддельная доставка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класса появилось «объявление от школы» с просьбой перейти по ссылке и повторно войти в электронный дневник. Настоящий сервис не просит секретные коды и не пугает мгновенной потерей доступа.
</a:t>
            </a:r>
            <a:endParaRPr lang="en-US" sz="919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Ложный школьный сервис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фишинге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адрес и защищаем приватность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адрес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вводом данных проверьте, что адрес начинается с HTTPS, а название сайта написано без лишних букв и символов. Подмена даже одной буквы может вести на поддельную страницу.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лишней информации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Делитесь только тем, что действительно нужно сервису: имя, телефон, школу, геолокацию и фотографии документов публикуйте осторожно. Чем меньше личных данных видно посторонним, тем труднее ими злоупотребить.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запрос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сайт просит слишком много сведений, пароль или код подтверждения, остановитесь и перепроверьте источник. Безопаснее один раз уточнить, чем потом восстанавливать доступ или удалять следы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 устройство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Обновления, неизвестные файлы и защита устройства требуют разных, но одинаково важных привычек: вовремя обновляться, ставить программы только из надёжных источников и не доверять подозрительным вложениям.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правила снижают риск взлома сильнее, чем одна только антивирусная программа.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 цифровой безопасности для пользователей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технологий в рост интернета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устройств требует не только быстрых сетей, но и новых адресов, устойчивых магистралей и технологий, которые уменьшают задержки при передаче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подключённых устройств и выше требования к скорости, тем важнее современные каналы связи и расширение адресного пространства.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сетевым технологиям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сети нужно постоянно развивать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 — это не только тариф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соединения зависит не только от тарифа. Если сеть перегружена или сервер далеко, страница и видео будут загружаться медленнее, даже при хорошем домашнем интернете.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магистралей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магистрали и качественные каналы снижают задержки между городами и странами. Поэтому сервисы, игры и звонки работают стабильнее, когда сеть хорошо развита.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должен расти вместе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устройств подключается каждый год, тем сильнее растёт нагрузка на адреса и маршрутизацию. Сети приходится становиться умнее, чтобы всем хватало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стоит знать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почти в каждом действии в интернете: от открытия сайта до отправки сообщения. Зная их, легче понимать, как именно работает обмен данными.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Глоссарий показывает основные элементы пути данных: от имени сайта к устройству и обратно.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термины сетевых технологий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базовую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пароли, осторожность со ссылками, проверка адреса и обновления помогают защитить аккаунты и устройство. Безопасность начинается с простых привычек.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Различайте интернет и веб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 — это сеть сетей, а веб — лишь одна из его служб. По той же инфраструктуре работают почта, звонки, игры и обмен файлами.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Понимайте путь пакетов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почти всегда передаются пакетами. Они проходят через маршрутизаторы, могут идти разными путями и собираются обратно на устройстве получателя.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ключевые протоколы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DNS находит IP-адрес, TCP и UDP отвечают за способ доставки, а HTTPS защищает веб-общение. Эти протоколы определяют, как именно всё происходит.
</a:t>
            </a:r>
            <a:endParaRPr lang="en-US" sz="10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интернета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устройств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миллиарды устройств: телефоны, компьютеры, приставки, часы и датчики. Каждое из них обменивается данными с другими через общую сеть.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идут пакетами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Сообщения, фото и страницы делятся на пакеты. Так сети проще передавать большие объёмы данных и находить для них удобный маршрут.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протоколы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сервисы используют разные правила: сайты — одни, мессенджеры и звонки — другие. Но все они работают поверх одной инфраструктуры связи.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из многих узлов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Маршрутизаторы и серверы помогают пакетам добираться до нужного места. Именно поэтому интернет не похож на один кабель: это сложная система связей.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понятен, когда знаешь его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становится понятнее, если видеть за ним адреса, пакеты и правила обмена. А безопасное поведение строится на внимательности: проверяйте источник, защищайте данные и не спешите с кликом.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2026-07-26T03:40:29Z</dcterms:created>
  <dcterms:modified xsi:type="dcterms:W3CDTF">2026-07-26T03:40:29Z</dcterms:modified>
</cp:coreProperties>
</file>