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грибы: как их узнать и не перепутать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опасные грибы и безопасно гулять в лесу.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школьникам важно знать грибы
</a:t>
            </a:r>
            <a:endParaRPr lang="en-US" sz="2611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 осенью грибы встречаются почти в каждом лесу и на даче. Опасный гриб может быть очень похож на съедобный, поэтому ошибаются даже взрослые. Знание признаков помогает не рисковать здоровьем.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поганка: маленький гриб с большой опасностью
</a:t>
            </a:r>
            <a:endParaRPr lang="en-US" sz="1805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шляпка — тревожный знак
</a:t>
            </a:r>
            <a:pPr algn="l" indent="0" marL="0">
              <a:lnSpc>
                <a:spcPct val="90000"/>
              </a:lnSpc>
              <a:buNone/>
            </a:pPr>
            <a:r>
              <a:rPr lang="en-US" sz="32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выглядит спокойно и даже невзрачно. У нее светлая шляпка, белые пластинки и тонкая ножка. Особенно важно заметить утолщение у основания, похожее на мешочек: именно такая деталь помогает узнать опасный гриб в траве или под листьями.
</a:t>
            </a:r>
            <a:endParaRPr lang="en-US" sz="961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 шампиньоном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гриб часто принимают за шампиньон, потому что оба бывают светлыми и аккуратными. Но внешнее сходство обманчиво. Если собирать белые грибы без точного знания, можно ошибиться уже в корзине, а ошибка станет очень опасной для всей семьи.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нельзя трогать наугад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считается одним из самых ядовитых грибов в мире. Она не прощает любопытства и невнимательности. Поэтому правило простое: незнакомый светлый гриб не срывают, не нюхают близко и не кладут рядом с другими находками.
</a:t>
            </a:r>
            <a:endParaRPr lang="en-US" sz="103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поганка: маленький гриб с большой опасностью
</a:t>
            </a:r>
            <a:endParaRPr lang="en-US" sz="1805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красный: красивый, но ядовитый
</a:t>
            </a:r>
            <a:endParaRPr lang="en-US" sz="2406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Красная шляпка с белыми точками делает мухомор очень заметным. Он выглядит почти как лесная картинка, но это не значит, что его можно брать или трогать.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Даже маленький кусочек может вызвать сильное недомогание. Поэтому яркий гриб лучше просто рассмотреть издалека и оставить там, где он растет.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Пантерный мухомор чаще бывает буро-серым или коричневатым и кажется скромным. Но именно такая «незаметность» делает его коварным: он может напоминать съедобный гриб по размеру и форме.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связана с веществами, которые действуют на нервную систему и желудок. После ошибки человеку может стать очень плохо, поэтому грибы с сомнительными признаками нужно оставлять в лесу.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Пантерный мухомор — опасный «двойник»
</a:t>
            </a:r>
            <a:endParaRPr lang="en-US" sz="2393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530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опята: похожи на съедобные только на первый взгляд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3257009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Ложные опята тоже растут группами, поэтому издалека кажутся знакомыми. Но у них часто более яркие шляпки и другой цвет пластинок, чем у настоящих опят.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45904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собирать грибы быстро и не проверять каждый отдельно, легко ошибиться. У лесных находок не бывает «почти безопасно», поэтому внимательно смотрят на каждый гриб по очереди.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 на белый гриб, но не он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Сатанинский гриб может сбить с толку своей формой. Он напоминает белый гриб, однако остается ядовитым. При внимательном взгляде заметны более толстая ножка, светлая шляпка и другие признаки, которые помогают не спутать его с безопасной находкой.
</a:t>
            </a:r>
            <a:endParaRPr lang="en-US" sz="929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не делает гриб съедобным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съедобных грибов есть опасные двойники. Это особенно важно помнить, когда гриб кажется знакомым только «примерно». Для безопасного сбора нужно сравнивать сразу несколько признаков, а не верить одному-единственному совпадению.
</a:t>
            </a:r>
            <a:endParaRPr lang="en-US" sz="929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Сатанинский гриб и другие грибные двойники
</a:t>
            </a:r>
            <a:endParaRPr lang="en-US" sz="2248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ядовитых грибах есть токсины — вредные вещества, которые могут вызвать боль в животе, тошноту и рвоту. Организм реагирует на них очень быстро.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Некоторые токсины поражают желудок и кишечник, поэтому появляются понос, слабость и головокружение. Человеку становится плохо, даже если гриб попробовали совсем чуть-чуть.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Варка, жарка и сушка не делают опасный гриб безопасным. Если токсин не разрушается, готовое блюдо все равно остается вредным для здоровья.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Поэтому главное правило простое: неизвестный гриб нельзя есть ни сырым, ни приготовленным. В лесу осторожность полезнее любой «проверки на удачу».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грибы становятся ядовитыми для человека
</a:t>
            </a:r>
            <a:endParaRPr lang="en-US" sz="2002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75618"/>
            <a:ext cx="481766" cy="4282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опасного гриба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Мешочек у основания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ножки есть утолщение или мешочек, к грибу нужно отнестись особенно внимательно. Такая деталь встречается у очень опасных видов и требует проверки взрослым.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яркая окраска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шляпка не делает гриб безопасным. Наоборот, слишком броский цвет иногда помогает заметить ядовитый вид раньше, чем он окажется в корзине.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Неприятный запах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тоже может подсказать, что гриб подозрительный. Если он кажется странным, резким или неприятным, лучше не рисковать и оставить находку в лесу.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сомнение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надежный признак опасности — неуверенность. Если гриб хоть немного смущает, его не трогают и не срезают. Лес не обидится, а здоровье сохранится.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безопасного сбора грибов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прогулки в лесу: одно сомнение — и гриб остается на месте.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еды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тревожные признаки могут появиться уже через 30 минут. Чаще всего это тошнота, боль в животе и неприятное ощущение в желудке.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часов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могут начаться рвота, понос, слабость и головокружение. Человеку становится хуже, даже если сначала он чувствовал себя нормально.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опасность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ядов симптомы появляются позже, поэтому промедление опасно. При любом подозрении на отравление нужна срочная помощь взрослых и врача.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отравлении грибами
</a:t>
            </a:r>
            <a:endParaRPr lang="en-US" sz="2529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позовите взрослых и вызовите скорую помощь. Если человек ел грибы, не ждите, пока ему станет совсем плохо: время здесь очень важно.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Сохраните остатки блюда, кусочки грибов и упаковку, если она есть. Не давайте лекарства без указания медиков и не занимайтесь самолечением.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человеку до приезда врача
</a:t>
            </a:r>
            <a:endParaRPr lang="en-US" sz="2663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растут опасные грибы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грибы можно встретить не только глубоко в лесу, но и на опушках, у пней, под деревьями и в высокой траве после дождя.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ядовитые виды особенно любят влажные места, где долго держится сырость. Поэтому после дождливой погоды нужно смотреть под ноги особенно внимательно.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рядом растет съедобный гриб, это не делает все вокруг безопасным. В одном и том же месте могут быть и хорошие, и опасные грибы.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часто похожи на маленькие зонтики, шапочки или даже лесные игрушки. Их хочется рассмотреть поближе, понюхать и потрогать — любопытство тут вполне понятно.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красивый вид не означает безопасность. В лесу работает простое правило: смотреть можно, а пробовать нельзя, даже если гриб кажется очень симпатичным.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особенно интересуются грибами
</a:t>
            </a:r>
            <a:endParaRPr lang="en-US" sz="2264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съедобные грибы отличаются от ядовитых
</a:t>
            </a:r>
            <a:endParaRPr lang="en-US" sz="2157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 определить гриб можно только по нескольким признакам сразу: шляпка, ножка, пластинки или трубочки, запах и место роста должны совпадать с описанием.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не дает полной уверенности. Даже похожая форма или знакомый цвет еще не означают, что гриб можно класть в корзину без риска.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способы проверки, вроде потемнения ложки или луковицы, не считаются надежными. Они не заменяют знания о самом грибе.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один признак вызывает сомнение, гриб лучше оставить в лесу. Осторожность здесь полезнее, чем смелость и спешка.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грибы чаще всего путают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шампиньоны и бледную поганку: оба могут быть светлыми и аккуратными на вид, но один из них очень опасен.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Опята нередко смешивают с ложными опятами, потому что они тоже растут группами. Однако цвет шляпки, пластинок и запах могут заметно отличаться.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иногда напоминает сатанинский гриб по форме и размеру. Поэтому гриб определяют не по одному сходству, а по нескольким признакам сразу.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гриб вызвал сомнение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действовать спокойно и не ошибиться при встрече с незнакомым грибом.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ядовитые грибы выглядят очень нарядно, а скромные съедобные виды могут прятаться в траве и почти не привлекать внимания.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любит сюрпризы, но для грибника это не повод для смелых экспериментов. Самое полезное качество здесь — осторожный взгляд и спокойная проверка.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грибах-обманщиках
</a:t>
            </a:r>
            <a:endParaRPr lang="en-US" sz="2518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можно только те грибы, которые взрослые знают очень хорошо. Если есть хоть малейшее сомнение, гриб лучше оставить на месте.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берите старые, червивые и слишком маленькие грибы. Такие находки легко испортят корзину и не подходят для безопасного сбора.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Сырые грибы пробовать нельзя. Даже маленький кусочек незнакомого гриба может быть опасен, поэтому в лесу лучше держать руки подальше от рта.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вымойте руки, а собранные грибы еще раз проверьте дома вместе со взрослыми. Спешка здесь совсем не помощник.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грибника для всей семьи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 грибами нужна особая осторожность
</a:t>
            </a:r>
            <a:endParaRPr lang="en-US" sz="356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 умеют маскироваться под съедобные и выглядеть очень красиво. Поэтому главное правило простое: не знаешь гриб — не бери, а взрослые всегда помогут проверить находку.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2026-05-21T08:43:53Z</dcterms:created>
  <dcterms:modified xsi:type="dcterms:W3CDTF">2026-05-21T08:43:53Z</dcterms:modified>
</cp:coreProperties>
</file>