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средства массовой информации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новости доходят до всех.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СМИ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всегда важно быстро узнавать, что происходит вокруг. СМИ помогают получать новости дома, в школе, в дороге и даже далеко от родного города.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СМИ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19736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Новостные сайты и электронные издания публикуют тексты, фото и видео очень быстро. Их можно читать в любое время, если есть доступ в сеть.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Интернет-СМИ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2747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 передают информацию через текст и фотографии. Их можно листать, читать спокойно и возвращаться к нужной странице снова и снова.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1743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сообщает новости голосом, добавляет музыку и звуки. Его удобно слушать во время поездки, прогулки или домашних дел, не отвлекаясь на экран.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0740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соединяет изображение и звук. Зритель видит события, людей и места, поэтому лучше понимает, что именно произошло и почему это важно.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газет и журналов встречаются фотографии, рисунки и короткие подписи. Они помогают быстрее понять содержание и не потеряться среди текста.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страницы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СМИ не требуют телефона или интернета. Их можно читать дома, в школе, в библиотеке или в дороге, если под рукой есть выпуск.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чтения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чаще рассказывают подробнее о природе, животных, космосе, книгах, спорте и играх. Там можно найти увлекательные истории и красивые иллюстрации.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темы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обычно сообщают о самых новых событиях коротко и понятно. В них часто есть заголовки, даты выпуска и небольшие заметки о главном.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новости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Радио: новости на слух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передаёт новости с помощью голоса и звуков. Слушатель не смотрит на экран, поэтому может узнавать важное, пока занимается своими делами.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вместо экрана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Радиоведущие читают новости, прогноз погоды, объявления и ставят музыку. Передача звучит живо и понятно, будто рядом рассказывает внимательный собеседник.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сообщения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можно включить дома, в машине, автобусе или на прогулке. Оно помогает быть в курсе событий, даже если руки заняты.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 дороге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особенно удобно там, где неудобно читать или смотреть. Оно не требует большого внимания, но всё равно помогает не пропустить важные новости.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под рукой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Телевидение: новости с картинкой
</a:t>
            </a:r>
            <a:endParaRPr lang="en-US" sz="38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показывает событие сразу двумя способами: картинкой и голосом. Так зрителю легче понять, где всё происходит и что делают люди.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изображение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особенно полезно, когда нужно быстро показать важные моменты. Комментарий ведущего помогает не запутаться и сразу понять главное.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важные кадры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видно место события, лица людей и их действия, история становится понятнее. Это помогает не только услышать новость, но и увидеть её.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деталей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бывают новости, репортажи, интервью и передачи о природе, спорте и науке. Каждый может найти тему, которая ему интересна.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передачи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Интернет-СМИ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19736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публикация может меняться несколько раз, если журналисты узнают новые подробности. Так читатель видит самую точную версию событий.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дополняется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2747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Интернет-СМИ публикуют новости почти сразу после события. Если появляются новые сведения, материал можно обновить без долгого ожидания.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1743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сайтах встречаются статьи, фотографии, видео, карты и короткие сообщения. Такой набор помогает увидеть новость с разных сторон.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0740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Интернет-СМИ можно открыть в любое время, если есть сеть. Это удобно дома, в школе и в поездке, когда нужна свежая информация.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в соцсетях и мессенджерах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здесь расходятся очень быстро. Один пост, картинку или видео могут увидеть многие люди за несколько минут, почти как на школьной перемене.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сообщениях бывают ошибки, слухи и догадки. Не всё, что переслали друзья, обязательно правда, даже если выглядит очень убедительно.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сравнивать информацию с другими источниками и смотреть на дату публикации. Это помогает отличить новость от выдумки или устаревшего сообщения.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смотреть, кто написал сообщение. Если автора не видно или он неизвестен, к новости стоит отнестись особенно внимательно и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новости от факта до публикации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 сначала находит важный факт и проверяет, что он действительно произошёл, а не появился по чьей-то случайной ошибке.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событие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задаёт вопросы, уточняет место, время и участников, а также ищет комментарии людей, которые знают о событии больше.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Собрать подробности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выбираются фотографии, видео и нужные факты. После этого редактор помогает сделать текст понятным, точным и аккуратным.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Подготовить материал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материал выходит для читателей или зрителей. Хорошая новость отвечает на главные вопросы: что, где, когда и кто.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Опубликовать новость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063" y="1640600"/>
            <a:ext cx="42600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263" y="1640600"/>
            <a:ext cx="37275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5050" y="3323233"/>
            <a:ext cx="431700" cy="3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6975" y="3342411"/>
            <a:ext cx="431700" cy="345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собирает сведения, задаёт вопросы и пишет текст. Именно журналист превращает события в понятную новость, которую потом смогут прочитать или услышать люди.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проверяет материал, исправляет неточности и делает текст яснее. Редактор следит, чтобы новость была точной, аккуратной и удобной для чтения.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снимки, которые помогают увидеть событие. Хорошая фотография может рассказать о новости не меньше, чем длинный абзац текста.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снимает видео и помогает показать движение, место и важные детали. Благодаря оператору зритель видит событие почти своими глазами.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читает новости или ведёт передачу, а дизайнер оформляет страницу или экран. Вместе они делают сообщение красивым, понятным и приятным для просмотра.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и дизайнер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выпускать новости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и интервью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и интервью часто встречаются в газетах, на сайтах и по телевидению. Они помогают не просто узнать новость, а лучше понять, как она произошла.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и интересно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особенно полезны, когда важно услышать тех, кто видел событие своими глазами. Их слова делают новость понятнее, а рассказ — более убедительным.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голоса очевидцев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строится как разговор: один человек спрашивает, другой отвечает. Так можно узнать не только факты, но и мысли, опыт или впечатления участника.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через вопросы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помогает почувствовать, что происходит прямо сейчас. Журналист описывает место, людей, действия и самые заметные детали, чтобы читатель словно оказался рядом с событием.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 рядом с событием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памятка по медиаграмотности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умеет различать эти части, ему легче понять новость без путаницы. Это защищает от ошибок, споров и лишних страхов.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сообщения — это проверяемый факт и личное мнение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реклама говорит с нами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висит большой плакат с сочными цветами и коротким призывом. Он сразу бросается в глаза, потому что реклама старается привлечь внимание за несколько секунд. Поэтому зрителю важно не только заметить картинку, но и подумать, что именно ему предлагают.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плакат у входа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экрану быстро идёт весёлая история: герой улыбается, прыгает, держит коробку с товаром. Музыка звучит громко, а слова запоминаются легко. Такая реклама делает товар похожим на хороший выбор, но проверять полезно всё равно.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из телевизора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листает новости и видит яркое объявление о новой игре или книге. Оно выглядит как обычная публикация, но рядом может быть пометка о рекламе. Если смотреть внимательно, проще понять, где полезная информация, а где приглашение что-то купить.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 ленте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новости нужно проверять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Увидев громкую новость, не спеши пересылать её дальше. Сначала внимательно прочитай текст и подумай, не слишком ли он пугающий, странный или слишком красивый, чтобы быть правдой.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остановись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тот же факт можно найти ещё в нескольких источниках. Если сведения совпадают, новость выглядит надёжнее, а если сильно отличаются, стоит насторожиться.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 другими местами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кто написал сообщение и где оно появилось. Надёжная новость обычно публикуется в известном издании или на официальной странице, а не в случайном чате.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источник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факты не подтверждаются, лучше не делиться сообщением. Так ты не передашь ошибку другим людям и не поможешь выдумке стать похожей на правду.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Выводи осторожно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чтения новостей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новость обычно подписана. Когда известно, кто её написал, легче понять, можно ли этому человеку или изданию доверять и откуда взяты сведения.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автора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новость важная, полезно поискать её ещё в других местах. Когда разные источники сообщают одно и то же, вероятность ошибки становится намного меньше.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несколько источников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Заголовки, которые обещают чудо, сенсацию или срочную опасность, часто хотят напугать или заманить клик. Спокойный и точный текст обычно надёжнее крикливого.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верь громким словам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сообщение иногда выглядит как новое и путает читателя. Дата помогает понять, актуальна ли информация сейчас или это уже давно случившаяся история.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дату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СМИ влияют на людей
</a:t>
            </a:r>
            <a:endParaRPr lang="en-US" sz="38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новости и передачи дети и взрослые узнают о науке, природе, спорте и культуре. СМИ открывают новые темы, о которых раньше можно было только догадываться.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узнавать мир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выбирать только те материалы, которые действительно нужны, а потом отдыхать. Тогда СМИ помогают, а не превращаются в шумный поток без передышки.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перерывы и выбор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читать, смотреть и слушать без остановки, голова быстро устаёт. Слишком много сообщений смешивается, и становится труднее сосредоточиться на главном.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утомлять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материалы объясняют сложные вещи простыми словами. После них легче понять, как устроены явления, почему что-то происходит и как живут люди в других местах.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новому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СМИ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очень быстро рассказывают о событиях в городе, стране и мире. Благодаря этому люди раньше узнают важную информацию и могут вовремя на неё отреагировать.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49500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новости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435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передачи, статьи и ролики можно узнать о животных, космосе, спорте, книгах и многом другом. Иногда это даже помогает выбрать новое интересное увлечение.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435500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знания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321525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сообщение оказывается точным. В новостях встречаются ошибки, слухи и выдумки, поэтому важно не верить всему сразу, даже если текст звучит уверенно.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21525" y="1713950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фейки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1788250" y="3820863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сообщений очень много, человеку трудно выбрать главное. Из-за этого новости могут утомлять, пугать или просто запутывать, если читать всё подряд.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788250" y="3435063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информации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4675225" y="3820863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источники, спокойный взгляд и небольшие перерывы помогают использовать СМИ с пользой. Тогда плюсов становится больше, а минусов — меньше.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4675225" y="3435063"/>
            <a:ext cx="20616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умный выбор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школьнику пользоваться СМИ умно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вместе со взрослыми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новость кажется сложной или странной, полезно прочитать её вместе с родителями или учителем. Взрослый поможет понять смысл и заметить неточности.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дату публикации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показывает, свежая ли это новость или старое сообщение. Это особенно важно, когда речь идёт о событиях, погоде или школьных объявлениях.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полезные темы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интересно читать о природе, животных, спорте, школе и науке. Такие материалы не только развлекают, но и помогают узнавать новое без лишней путаницы.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несколько источников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факт лучше проверить в двух-трёх местах. Если сведения совпадают, им можно доверять спокойнее, а если нет — стоит задать вопросы.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вокруг нас каждый день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завтраком на экране мелькают заголовки, а рядом лежит газета с короткими заметками. Дома, в транспорте и в школе сообщения встречаются повсюду, поэтому важно не читать всё подряд, а замечать главное и спокойнее относиться к потоку информации.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 новостной лентой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стенде висит объявление, рядом — заметка из школьной газеты, а на планшете открыт сайт с новостями. Каждый текст выглядит по-своему, но все они требуют внимания. Если понимать разницу между фактом, рекламой и мнением, ориентироваться становится гораздо легче.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ребёнок видит плакат, афишу и яркое сообщение о скидке. Одно из них сообщает новость, другое приглашает на мероприятие, а третье продаёт товар. Чтобы не перепутать их, нужно смотреть, кто и зачем разместил текст.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с объявлениями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помогают нам узнавать новости, учиться и смотреть на мир шире. Если проверять факты, замечать мнение и выбирать надёжные источники, информация становится настоящим помощником.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СМИ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2026-05-26T09:16:39Z</dcterms:created>
  <dcterms:modified xsi:type="dcterms:W3CDTF">2026-05-26T09:16:39Z</dcterms:modified>
</cp:coreProperties>
</file>