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Трудный путь к победе: ключевые темы и задачи урока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 преодоления трудностей на пути к достижению важнейших целей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победа требует усилий и терпения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редко достигается сразу. В истории и жизни человека успех связан с преодолением препятствий, упорным трудом и верой в себя. Это универсальный закон, подтверждённый наукой, спортом и судьбами выдающихся личностей.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Второй мировой войны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жизней были потеряны, прежде чем мир увидел победу над фашизмом. Этот тяжёлый период потребовал от народов огромных жертв и непреклонной стойкости.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десятков лет упорных экспериментов и множества неудач привели к созданию электрической лампы. Трудности не сломили исследователей, а наоборот — вдохновили на новые попытки.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Военно-космическая гонка 1960-х годов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сумела превзойти конкурентов в освоении космоса благодаря упорству учёных и инженеров, несмотря на технические и политические сложности того времени.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славных побед через трудности
</a:t>
            </a:r>
            <a:endParaRPr lang="en-US" sz="23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достижения победы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преодоления трудностей, подтверждённая исследованиями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22" y="1104832"/>
            <a:ext cx="2782372" cy="18503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9799" y="1104832"/>
            <a:ext cx="2782372" cy="18503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4487" y="1104832"/>
            <a:ext cx="2782372" cy="18503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3283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Ленинграда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города пережили тяжелейшие лишения и голод, но не сдались. Их стойкость стала символом мужества и жертвенности во имя победы.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179799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Сталинградская битва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ключевых сражений, где советские войска остановили наступление врага. Это была кровопролитная и решающая битва, определившая ход войны.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034487" y="3051375"/>
            <a:ext cx="277463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подвиги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Зоя Космодемьянская и Александр Матросов стали символами самоотверженности, отдав жизнь ради родины и вдохновляя многих на борьбу до конца.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7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Героический путь к Победе в Великой Отечественной войне
</a:t>
            </a:r>
            <a:endParaRPr lang="en-US" sz="22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трудностей и способов преодоления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сложности встречаются в спорте, науке и учебе, и какие методы помогают их преодолеть.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успеха необходимы систематическая работа и поддержка вне зависимости от области деятельности.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Опросы ВЦИОМ и министерства образования РФ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3618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987" y="1534516"/>
            <a:ext cx="310200" cy="24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91012" y="1534516"/>
            <a:ext cx="310200" cy="2481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пути к успеху: личные и командные истории
</a:t>
            </a:r>
            <a:endParaRPr lang="en-US" sz="2402" dirty="0"/>
          </a:p>
        </p:txBody>
      </p:sp>
      <p:sp>
        <p:nvSpPr>
          <p:cNvPr id="13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484421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виды спорта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высокой личной ответственности, самостоятельного преодоления трудностей и неудач, что формирует стойкость и силу характера.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631032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олимпиады и конкурсы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связаны с постоянной подготовкой и взаимодействием с наставниками, а также сотрудничеством с товарищами.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397416" y="2266575"/>
            <a:ext cx="2297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Командные соревнования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сложности в коммуникации и согласовании действий, где важна слаженность и взаимопомощь участников.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неудачи — ключ к росту и победе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сделал более тысячи попыток, прежде чем изобрёл лампу накаливания, показывая важность настойчивого поиска решений.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спортe и учёбе ошибки служат возможностью для оценки действий и дальнейших улучшений, а не поводом сдаваться.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молодых программистов видно, как серии неудач могут стать ступенями к высоким достижениям на олимпиадах.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подготовки – ключевой фактор успеха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для разных достижений требуется разное время, но упорство всегда важно.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Упорная, длительная подготовка существенно повышает шансы на успех в различных сферах.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спортивных и образовательных исследований,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знаменитых спортсменов – старт к великим победам
</a:t>
            </a:r>
            <a:endParaRPr lang="en-US" sz="2036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Лионель Месси не смог сразу попасть в молодёжную команду из-за проблем со здоровьем, однако это не остановило его глубокую решимость и тренировки.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Майкл Джордан был исключён из школьной баскетбольной команды. Он нашёл в себе силы работать усерднее и стал легендой спорта.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команды — пример успеха через единство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на Всероссийских олимпиадах стали результатом слаженной работы группы учеников и учителей. Совместная подготовка, взаимопомощь и поддержка создавали атмосферу доверия и уверенности, помогая преодолевать трудности.
</a:t>
            </a:r>
            <a:endParaRPr lang="en-US" sz="1567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друзей в поддержке молодых спортсменов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командных видах спорта участие друзей помогает сохранять мотивацию и преодолевать усталость. Взаимное поощрение и помощь делают путь к победе менее тяжёлым и более вдохновляющим.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поддержка: значение команды и друзей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«трудного пути» в литературных произведениях
</a:t>
            </a:r>
            <a:endParaRPr lang="en-US" sz="2336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620225" y="1201000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— «Одиссея» Гомера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Одиссей сталкивается с множеством опасностей и испытаний, чтобы вернуться домой, демонстрируя стойкость и упорство.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56999" y="2046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романы Жюля Верна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преодолевают природные катаклизмы и технические трудности в поисках знаний и приключений, показывая силу воли.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82801" y="2892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сказки Ганса Кристиана Андерсена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социальными и личными испытаниями, учась преодолевать трудности через веру и надежду.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819575" y="3738925"/>
            <a:ext cx="38376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литература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произведения продолжают раскрывать тему преодоления, вдохновляя читателей искать силы для достижения целей.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о пути к успеху: опросы и реальные примеры
</a:t>
            </a:r>
            <a:endParaRPr lang="en-US" sz="1843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школьников о ключевых качествах успеха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опросов ВЦИОМ 2022 года, большинство подростков отмечают важность самоконтроля и настойчивости. Они считают, что без ежедневных усилий сложно добиться значимых результатов.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победителей олимпиад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школьных олимпиад делятся опытом, что регулярные занятия и умение справляться с неудачами помогают им достигать высоких результатов и не терять мотивацию.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взрослых: поддержка учителей, наставников и семьи
</a:t>
            </a:r>
            <a:endParaRPr lang="en-US" sz="2068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 значительно повышает шансы на успех, увеличивая вероятность побед на конкурсах на сорок процентов. Роль тренеров и наставников часто критична для спортсменов.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 учителя оказывают важное влияние на мотивацию школьников, помогая им справляться с трудностями и формировать настойчивость в достижении целей.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обстоятельства: препятствия, не зависящие от усилий
</a:t>
            </a:r>
            <a:endParaRPr lang="en-US" sz="196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и проблемы со здоровьем нередко становятся серьёзным препятствием, требующим дополнительной поддержки и адаптации.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кризисы влияют на доступность ресурсов и возможностей, усложняя реализацию образовательных и спортивных проектов.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финансирование спортивного инвентаря и оборудования создаёт сложные условия для тренировок и развития навыков у молодых спортсменов.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семейные обстоятельства могут помешать концентрации и регулярной подготовке, снижая возможности для достижения успеха.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психологической поддержки для преодоления трудностей
</a:t>
            </a:r>
            <a:endParaRPr lang="en-US" sz="1992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 семьи и друзей помогает подросткам лучше справляться с волнением и стрессом во время экзаменов и соревнований.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с педагогами-психологами помогает выявить проблемы и выработать стратегии для успешного достижения целей.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психологической поддержки в школах способствуют развитию навыков преодоления трудностей и повышают уверенность учеников.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59500" y="845000"/>
            <a:ext cx="41904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ВЦИОМ показывают, что достижение победы влияет не только на результат, но и формирует новые личностные качества и мотивацию для дальнейших достижений.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59500" y="3981975"/>
            <a:ext cx="4190400" cy="5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ВЦИОМ, 2023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125299" y="845000"/>
            <a:ext cx="3579000" cy="353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российских подростков после успеха ставят перед собой более амбициозные цели и обретают уверенность в собственных силах.
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30688" y="386175"/>
            <a:ext cx="86829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Неудачи как ступени к успеху: уроки известных личностей
</a:t>
            </a:r>
            <a:endParaRPr lang="en-US" sz="2332" dirty="0"/>
          </a:p>
        </p:txBody>
      </p:sp>
      <p:sp>
        <p:nvSpPr>
          <p:cNvPr id="8" name="Text 2"/>
          <p:cNvSpPr txBox="1"/>
          <p:nvPr/>
        </p:nvSpPr>
        <p:spPr>
          <a:xfrm>
            <a:off x="366756" y="2906101"/>
            <a:ext cx="13722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1879 — тысяча неудач Томаса Эдисона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Эдисон провёл свыше 1000 неуспешных опытов, прежде чем изобрёл лампу накаливания, что стало символом упорства и настойчивости.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910816" y="1814100"/>
            <a:ext cx="1295100" cy="19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 — увольнение Уолта Диснея
</a:t>
            </a:r>
            <a:pPr algn="l" indent="0" marL="0">
              <a:lnSpc>
                <a:spcPct val="100000"/>
              </a:lnSpc>
              <a:buNone/>
            </a:pPr>
            <a:r>
              <a:rPr lang="en-US" sz="697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основатель студии Disney был уволен за «отсутствие воображения», но продолжил развивать идеи, которые изменили индустрию анимации.
</a:t>
            </a:r>
            <a:endParaRPr lang="en-US" sz="1295" dirty="0"/>
          </a:p>
        </p:txBody>
      </p:sp>
      <p:sp>
        <p:nvSpPr>
          <p:cNvPr id="10" name="Text 4"/>
          <p:cNvSpPr txBox="1"/>
          <p:nvPr/>
        </p:nvSpPr>
        <p:spPr>
          <a:xfrm>
            <a:off x="3377800" y="3090275"/>
            <a:ext cx="1461600" cy="18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 — преодоление Марией Кюри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недоверие и непонимание со стороны коллег, Мария Кюри добилась признания и открыла радий, вдохновляя многих женщин в науке.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Качества, необходимые для преодоления трудностей на пути к победе
</a:t>
            </a:r>
            <a:endParaRPr lang="en-US" sz="1782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в себя мотивирует преодолевать страхи и сомнения, укрепляя уверенность в собственных силах.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работать в команде и коммуникативные навыки способствуют эффективному сотрудничеству и обмену опытом, повышая шансы на успех.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Целеустремлённость помогает сохранять концентрацию на долгосрочных целях, несмотря на временные неудачи и препятствия.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и терпение позволяют продолжать работать, даже когда результаты не приходят сразу, формируя стойкость.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ценность преодоления и личностный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на пути к победе формируют устойчивость, развивают умение анализировать ошибки и способствуют становлению сильной личности, делая успех по-настоящему значимым и вдохновляющим.
</a:t>
            </a:r>
            <a:endParaRPr lang="en-US" sz="37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2026-05-11T02:42:12Z</dcterms:created>
  <dcterms:modified xsi:type="dcterms:W3CDTF">2026-05-11T02:42:12Z</dcterms:modified>
</cp:coreProperties>
</file>