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радиационно опасных объектах и их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последствия и правила защиты при радиационной аварии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радиационно опасным объектам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АЭС, исследовательские реакторы, предприятия ядерного топливного цикла, хранилища отходов и некоторые медицинские источники излучения. Их опасность связана с возможным выходом радиоактивных веществ в воздух, воду, почву и пищевую цепь.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происходят аварии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Неисправность оборудования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насосов, датчиков или защитных механизмов нарушает штатную работу объекта и создаёт условия для дальнейшего развития аварии.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охлаждения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тепло не отводится, температура повышается, топливо и оборудование повреждаются, а риск выброса радионуклидов резко возрастает.
</a:t>
            </a:r>
            <a:endParaRPr lang="en-US" sz="1377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персонала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действия при управлении реактором или хранилищем могут усугубить неполадку и помешать вовремя остановить опасный процесс.
</a:t>
            </a:r>
            <a:endParaRPr lang="en-US" sz="1385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воздействие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Пожар, землетрясение, наводнение или отключение электропитания могут вывести из строя защитные системы и ускорить развитие аварии.
</a:t>
            </a:r>
            <a:endParaRPr lang="en-US" sz="13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аварии на радиационно опасных объектах
</a:t>
            </a:r>
            <a:endParaRPr lang="en-US" sz="2417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разные аварии оцениваются по общему масштабу последствий и известности.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значения у Чернобыля и Фукусимы-1: именно они стали крупнейшими международными катастрофами.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оценка по материалам курса ОБЗР; шкала условная, 2026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и пожар на 4-м блоке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апреля 1986 года на 4-м энергоблоке Чернобыльской АЭС произошли взрыв и пожар. В атмосферу попали радиоактивные вещества, включая йод-131 и цезий-137.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авария: основные факты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пострадали Украина, Беларусь и Россия. Вокруг станции создали зону отчуждения, а часть последствий аварии ощущается до сих пор.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АЭС «Фукусима-1»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и цунами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 повредили энергоснабжение и нарушили работу систем охлаждения реакторов, из-за чего аварийная ситуация быстро стала опасной.
</a:t>
            </a:r>
            <a:endParaRPr lang="en-US" sz="122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охлаждение оказалось нарушено, температура внутри реакторов выросла. Это привело к повреждению оборудования и усложнило борьбу с аварией.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радиации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радиоактивных веществ попала в окружающую среду. Ситуация показала, насколько опасно сочетание природной катастрофы и сложной технической системы.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эвакуация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опасных районов эвакуировали сотни тысяч жителей. Для многих людей это означало срочный отъезд, временное жильё и долгий период неопределённости.
</a:t>
            </a:r>
            <a:endParaRPr lang="en-US" sz="12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радиация действует на человека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повреждает клетки и нарушает ДНК. При большой дозе быстро появляются тошнота, слабость, ожоги и кровотечения — признаки лучевой болезни.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малых дозах опасность может проявиться не сразу. Со временем возрастает риск онкологических заболеваний, особенно рака щитовидной железы и лейкозов.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более чувствительны к радиации, чем взрослые. Поэтому после аварий их здоровье особенно тщательно наблюдают врачи.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Радионуклиды могут перемещаться разными путями, а затем попадать в людей и животных через окружающую среду и продукты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опасность в том, что загрязнение не остаётся на одном участке: оно переносится ветром, водой и пищевой цепью.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ОБЗР; схема распространения радионуклидов, 2026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распространения радионуклидов
</a:t>
            </a:r>
            <a:endParaRPr lang="en-US" sz="25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Радионуклиды накапливаются в почве, растениях и организмах животных. Это нарушает питание и размножение видов, а также уменьшает биоразнообразие на загрязнённых территориях.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 после крупных аварий занимает много лет. На участках с долгоживущими веществами ограничения могут сохраняться очень долго, иногда десятилетиями.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встречаются чаще всего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прямого ущерба, аварии меняют привычную жизнь людей: обучение, работу, питание и планы на будущее.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обычно создают ликвидация последствий и переселение. Остальные эффекты затрагивают здоровье, хозяйство и психологическое состояние.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диаграмма по материалам ОБЗР; доли условные, 2026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41201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438" y="1925934"/>
            <a:ext cx="343500" cy="30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7513" y="1911501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после аварии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переселение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быстро выводят из опасной зоны, организуют временное жильё и помощь. Школы, детские сады, фермы и предприятия закрывают, чтобы не допустить лишнего облучения и загрязнения продуктов.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 зоны отчуждения, наблюдения и контроля. На их территории устанавливают пропускной режим, измеряют фон и ограничивают доступ, пока специалисты не подтвердят безопасность для людей и природы.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только после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возможно лишь после дозиметрического контроля, очистки местности и официального разрешения. Если уровень радиации остаётся высоким, ограничения сохраняются на долгие годы или даже десятилетия.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авария на объекте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событий при нарушении работы системы охлаждения или питания на радиационно опасном объекте.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аварийная готовность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автоматического останова помогают быстро остановить опасные процессы. Они срабатывают без задержки и снижают риск тяжёлых последствий, если персонал не успевает отреагировать вручную.
</a:t>
            </a:r>
            <a:endParaRPr lang="en-US" sz="116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объектах предусматривают запасное электропитание и дублирование важных узлов. Это позволяет сохранить охлаждение, связь и управление даже при отказе основной сети или повреждении оборудования.
</a:t>
            </a:r>
            <a:endParaRPr lang="en-US" sz="117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персонала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регулярно проходят тренировки и учения, чтобы действовать без паники. Отработанные инструкции помогают быстрее остановить аварию и защитить людей в первые минуты инцидента.
</a:t>
            </a:r>
            <a:endParaRPr lang="en-US" sz="122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для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готовят маршруты оповещения, укрытия и эвакуации. Такие планы помогают быстро вывести людей из опасной зоны и уменьшить число тех, кто может получить лишнюю дозу облучения.
</a:t>
            </a:r>
            <a:endParaRPr lang="en-US" sz="12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Дезактивация и очистка территорий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специалисты убирают наиболее загрязнённые материалы: снимают верхний слой грунта, собирают пыль, моют поверхности и изолируют отходы. Это уменьшает уровень излучения и делает место безопаснее для работы людей.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очищают дороги, крыши, дворы и общественные пространства. После замеров решают, где можно восстановить обычную жизнь, а где ограничения должны сохраниться ещё надолго.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аварии во времени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показана не сила радиации, а длительность и сложность мер, которые требуются после аварии.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времени проходит, тем сильнее смещается акцент от срочной эвакуации к восстановлению, меднаблюдению и длительной очистке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учебных пособий по ОБЗР и общим данным о последствиях радиационных аварий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этапы медицинского контроля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5577" y="3183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аварии
</a:t>
            </a:r>
            <a:pPr algn="r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возможную дозу облучения, осматривают людей и оценивают, кому нужна срочная помощь. Это позволяет быстро выделить группы с наибольшим риском.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3700427" y="25766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
</a:t>
            </a:r>
            <a:pPr algn="r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тех, кто находился в зоне загрязнения, и контролируют появление ранних симптомов. При необходимости назначают дополнительные обследования и консультации врачей.
</a:t>
            </a:r>
            <a:endParaRPr lang="en-US" sz="1214" dirty="0"/>
          </a:p>
        </p:txBody>
      </p:sp>
      <p:sp>
        <p:nvSpPr>
          <p:cNvPr id="11" name="Text 4"/>
          <p:cNvSpPr txBox="1"/>
          <p:nvPr/>
        </p:nvSpPr>
        <p:spPr>
          <a:xfrm>
            <a:off x="6620377" y="144747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анализы крови, измеряют загрязнение одежды и кожи, проверяют щитовидную железу у детей и подростков. Результаты помогают определить дальнейшие меры наблюдения.
</a:t>
            </a:r>
            <a:endParaRPr lang="en-US" sz="1214" dirty="0"/>
          </a:p>
        </p:txBody>
      </p:sp>
      <p:sp>
        <p:nvSpPr>
          <p:cNvPr id="12" name="Text 5"/>
          <p:cNvSpPr txBox="1"/>
          <p:nvPr/>
        </p:nvSpPr>
        <p:spPr>
          <a:xfrm>
            <a:off x="6620377" y="3705763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 длительное наблюдение за группами риска, чтобы вовремя заметить отдалённые последствия. Такой контроль особенно важен для детей и людей, получивших большую дозу.
</a:t>
            </a:r>
            <a:endParaRPr lang="en-US" sz="12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последствия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 людям часто приходится уезжать из родных мест, а школам, магазинам и предприятиям — прекращать работу. Это нарушает привычный уклад жизни целых семей и городов.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тоже страдает: уменьшаются доходы сельского хозяйства, растут расходы на ликвидацию последствий, очистку территорий и поддержку переселённых жителей. Восстановление требует больших ресурсов.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завершения основных работ у многих людей сохраняются тревога, страх и стресс. Поэтому важны не только деньги и техника, но и помощь психологов, врачей и социальных служб.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крупнейшие аварии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какие ошибки особенно опасны и какой вывод важно запомнить.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возникают по разным причинам, но во всех случаях решающими становятся контроль, надёжная техника и подготовка людей к нестандартной ситуации.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общеизвестные сведения о крупных радиационных авариях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людей при радиационной опасности
</a:t>
            </a:r>
            <a:endParaRPr lang="en-US" sz="2764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сразу укрыться в помещении, закрыть окна и двери, отключить вентиляцию и слушать только официальные сообщения. Спокойные и быстрые действия снижают риск для здоровья.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подозрительные предметы, пить воду из неизвестных источников и есть продукты без проверки. Радиоактивные вещества могут попасть в организм незаметно и долго сохраняться там.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объявлена эвакуация, надо взять документы, необходимые лекарства и следовать указаниям спасателей. Самостоятельные поездки и слухи в такой ситуации только повышают 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 каждого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радиационно опасных объектах редки, но их последствия могут длиться очень долго. Надёжная техника, строгие правила и грамотные действия людей помогают защитить жизнь, природу и будущее.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2026-05-21T02:06:17Z</dcterms:created>
  <dcterms:modified xsi:type="dcterms:W3CDTF">2026-05-21T02:06:17Z</dcterms:modified>
</cp:coreProperties>
</file>