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«Вставай, страна огромная!» — песня, которая стала символом мужества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смелости, боли и надежде, которую помнят до сих пор.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1941 года: когда началось трудное время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июня 1941 года жизнь многих людей изменилась в один день. Стране нужны были слова, которые помогали не бояться, держаться вместе и верить: Родина выстоит, а мужество не исчезнет.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360000"/>
            <a:ext cx="6143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появились первые строки песни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написал поэт Василий Лебедев-Кумач почти сразу после начала войны. Ему хотелось сказать просто и ясно то, что чувствовали миллионы людей в те тревожные дни.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первые дни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строка «Вставай, страна огромная!» звучит как команда собраться и встать на защиту своей земли. В ней слышны тревога, решимость и любовь к Родине.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призыв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были понятны взрослым и детям, потому что говорили о самом важном: о доме, опасности и необходимости защитить свою страну. Именно поэтому слова быстро запомнились.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для всех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Александра Александрова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Александров умел создавать музыку, которая остаётся в памяти. Его мелодия не торопится и не суетится, а звучит мощно и уверенно. Она помогает каждому услышать в песне силу, тревогу и веру в победу.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трудно забыть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Александр Александров написал музыку, которая звучит строго и торжественно. Ровный, сильный ритм напоминает уверенный шаг людей, идущих вместе. Такая мелодия сразу настраивает на серьёзный разговор о защите страны.
</a:t>
            </a:r>
            <a:endParaRPr lang="en-US" sz="1161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Мелодия, похожая на шаги строя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1941 года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переживает первые тяжёлые дни войны. Людям особенно нужны слова и музыка, которые поддержат и помогут не опустить руки.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создаётся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стихи Василия Лебедева-Кумача и музыка Александра Александрова. Вместе они создают песню, которая звучит как призыв к защите Родины.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Белорусский вокзал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песню впервые исполняют для солдат, отправляющихся на фронт. В зале и на перроне люди слушают её с волнением и молчанием.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быстро запоминается, потому что в нём слышны и прощание, и сила духа. Песня начинает жить вместе с судьбами солдат и их семей.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минуты большой песни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быстро стала известной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23850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песни легко понять и запомнить. В нём нет трудных выражений, зато есть ясный смысл, который был близок и взрослым, и детям.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850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3409213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помогала людям чувствовать себя одной большой семьёй. Её слушали на фронте, в тылу и дома, когда очень ждали вестей от близких.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409213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чувство
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6270538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слышится не только тревога, но и вера в победу. Именно это чувство поддерживало людей в трудное время и делало песню особенно важной.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270538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надежды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образы в тексте песни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слышится, что стране грозит беда, а мирная жизнь оказалась под угрозой. Эти слова передают тревогу первых военных дней. Но рядом с опасностью звучит твёрдое желание не сдаваться и защищать свой дом.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опасности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показывает, что Родину защищают вместе: солдаты, рабочие, семьи, которые ждут и помогают. В этом её особая сила. Когда люди держатся друг за друга, им легче преодолеть даже очень трудные времена.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народной силы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песни говорит о готовности встать на защиту родной земли. Это не грустный шёпот, а громкий и смелый призыв. Он напоминает, что любовь к Родине проявляется в поступках, а не только в словах.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защиты Родины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 фронте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2125" y="2609850"/>
            <a:ext cx="2159400" cy="3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боем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3139884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пели «Священную войну», чтобы собраться с мыслями и почувствовать уверенность. Песня помогала настроиться на трудный день и не показать страх.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463313" y="2132075"/>
            <a:ext cx="2253600" cy="29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дороге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50053" y="2639124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бойцы ехали к линии фронта, песня напоминала им о доме, товарищах и общей цели. Она помогала пережить длинную дорогу и тревожное ожидание.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291650" y="1624950"/>
            <a:ext cx="2253600" cy="29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отдыха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078340" y="2132063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отдых становился легче, если звучала эта песня. Она объединяла людей, поддерживала дружбу и напоминала: они защищают страну вместе.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5" y="1787223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37263"/>
            <a:ext cx="452400" cy="36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18933"/>
            <a:ext cx="452400" cy="40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39040"/>
            <a:ext cx="452400" cy="36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 тылу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слышали песню во время напряжённой смены. Она напоминала, что каждый сделанный снаряд, каждая деталь и каждая пара рук помогают фронту.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заводах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палатах, где лечили раненых, песня поддерживала больных и медсестёр. Она помогала не падать духом и верить, что силы можно вернуть.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госпиталях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песню слушали те, кто ждал своих близких с войны. Она помогала пережить тревогу ожидания и чувствовать себя частью общего дела.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семьях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тылу люди делали всё возможное для победы: трудились, берегли детей, помогали соседям. Песня объединяла их и напоминала, что вклад каждого важен.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общем труде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0" y="1580263"/>
            <a:ext cx="3402300" cy="30966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мелодия так хорошо запоминается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936525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ровно и уверенно, словно строевой шаг. Такой ритм легко уловить, поэтому песня быстро остаётся в памяти даже после одного прослушивания.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36525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525948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мелодии есть повторяющиеся интонации, которые делают её особенно выразительной. Они помогают почувствовать напряжение, серьёзность и общий подъём, как перед важным делом.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5948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повторения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042250" y="3784385"/>
            <a:ext cx="4706400" cy="7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напоминает марш, потому что в ней слышны движение вперёд и готовность действовать. Такое звучание помогает представить людей, которые вместе защищают свою страну.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042259" y="3372050"/>
            <a:ext cx="39234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Маршевое звучание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6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июня 1941 года
</a:t>
            </a:r>
            <a:endParaRPr lang="en-US" sz="606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началась Великая Отечественная война, и строка «Вставай, страна огромная!» стала голосом сопротивления.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начала Великой Отечественной войны — 22 июня 1941 года.
</a:t>
            </a:r>
            <a:endParaRPr lang="en-US" sz="109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 этой даты люди в стране услышали песню как призыв не бояться и защищать Родину.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чувствуют люди, когда слышат эту песню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2140169"/>
            <a:ext cx="2682000" cy="13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звуки песни сразу настраивают на серьёзный лад. В ней слышится тревога первых военных дней, когда нельзя было оставаться равнодушным и хотелось защитить близких.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552583"/>
            <a:ext cx="26820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серьёзность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231549" y="2140169"/>
            <a:ext cx="2682000" cy="13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слова вместе звучат как твёрдое обещание не отступать. Поэтому песня помогает почувствовать внутреннюю собранность, смелость и готовность действовать, даже если очень трудно.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231549" y="1552583"/>
            <a:ext cx="26820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решимость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05299" y="2140169"/>
            <a:ext cx="2682000" cy="13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песню слышат сегодня, многие вспоминают тех, кто сражался и трудился в годы войны. Она вызывает уважение, благодарность и тихое желание беречь мирную жизнь.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105299" y="1552583"/>
            <a:ext cx="26820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благодарность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426" y="-8450"/>
            <a:ext cx="4475448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360000"/>
            <a:ext cx="4116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песни и их вклад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94225" y="2096386"/>
            <a:ext cx="3830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Лебедев-Кумач создал текст в первые дни войны. Его строки просты и сильны, поэтому их легко понять и трудно забыть даже после одного прослушивания.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67450" y="1597375"/>
            <a:ext cx="3357000" cy="44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зовут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94225" y="3761036"/>
            <a:ext cx="3830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Александров написал строгую и мощную мелодию. Она делает песню похожей на торжественный марш и помогает словам звучать особенно убедительно и серьёзно.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967450" y="3262025"/>
            <a:ext cx="3357000" cy="44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ведёт вперёд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450" y="1659275"/>
            <a:ext cx="525600" cy="52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350" y="1711835"/>
            <a:ext cx="525600" cy="420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2250" y="1688475"/>
            <a:ext cx="525600" cy="467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 песни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91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показывает, что в трудный момент важно не терять смелость. Она учит стоять за свои ценности и не бояться защищать то, что дорого.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3190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3190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Войну переживали вместе: солдаты, рабочие, медики, семьи. Песня напоминает школьникам, что поддержка друг друга помогает справляться даже с очень тяжёлыми испытаниями.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1046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046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помогает лучше понять историю страны и уважать людей, которые жили в годы войны. Это важный урок благодарности, который нельзя забывать.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стала известной всей стране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 событий: от начала войны до того, как песню запомнили как символ мужества.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песне после Победы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0150" y="2101325"/>
            <a:ext cx="2383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год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530150" y="2659550"/>
            <a:ext cx="2383500" cy="10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песню продолжили исполнять на торжественных встречах и памятных концертах. Она напоминала о том, какой ценой была защищена Родина.
</a:t>
            </a:r>
            <a:endParaRPr lang="en-US" sz="1282" dirty="0"/>
          </a:p>
        </p:txBody>
      </p:sp>
      <p:sp>
        <p:nvSpPr>
          <p:cNvPr id="11" name="Text 4"/>
          <p:cNvSpPr txBox="1"/>
          <p:nvPr/>
        </p:nvSpPr>
        <p:spPr>
          <a:xfrm>
            <a:off x="3403650" y="2646125"/>
            <a:ext cx="2383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уроки и музеи
</a:t>
            </a:r>
            <a:endParaRPr lang="en-US" sz="1567" dirty="0"/>
          </a:p>
        </p:txBody>
      </p:sp>
      <p:sp>
        <p:nvSpPr>
          <p:cNvPr id="12" name="Text 5"/>
          <p:cNvSpPr txBox="1"/>
          <p:nvPr/>
        </p:nvSpPr>
        <p:spPr>
          <a:xfrm>
            <a:off x="3403650" y="3204350"/>
            <a:ext cx="2383500" cy="10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«Священная война» вошла в школьные занятия, музейные экспозиции и рассказы о войне. Так она стала частью живой исторической памяти.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277025" y="3190925"/>
            <a:ext cx="2383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endParaRPr lang="en-US" sz="1700" dirty="0"/>
          </a:p>
        </p:txBody>
      </p:sp>
      <p:sp>
        <p:nvSpPr>
          <p:cNvPr id="14" name="Text 7"/>
          <p:cNvSpPr txBox="1"/>
          <p:nvPr/>
        </p:nvSpPr>
        <p:spPr>
          <a:xfrm>
            <a:off x="6277025" y="3749150"/>
            <a:ext cx="2383500" cy="10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Песню поют и слушают на мероприятиях, посвящённых Дню Победы. Она помогает новым поколениям понимать, почему подвиг народа так важен.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293" y="1572874"/>
            <a:ext cx="2715214" cy="321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песню слушают и сегодня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34625"/>
            <a:ext cx="2349600" cy="100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не требует сложных объяснений: в ней ясно слышны долг, верность и защита дома. Поэтому её легко понять детям и взрослым.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728751"/>
            <a:ext cx="234960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говорит просто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3850" y="3950600"/>
            <a:ext cx="49794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слова песни помогают задуматься о ценности спокойной жизни. После её звучания особенно ясно понимаешь, как хорошо, когда не нужно прятаться от войны.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850" y="3544725"/>
            <a:ext cx="4979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 о мире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97350" y="2134625"/>
            <a:ext cx="23496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песню слушают на 9 Мая или на уроке памяти, люди чувствуют связь с теми, кто жил и сражался раньше. Это очень важно для общей истории.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97350" y="1728751"/>
            <a:ext cx="23496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связывает поколения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«Священной войне»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Песню пели на фронте и в тылу, поэтому она стала близкой и солдатам, и рабочим, и семьям, которые ждали своих близких.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звучала для всех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«Священная война» превратилась в один из самых узнаваемых символов военного времени и народного мужества.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стала памятью страны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появилась в первые дни тяжёлого 1941 года, когда людям особенно нужны были ясные и смелые слова поддержки.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родилась в начале войны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Лебедев-Кумач написал текст, а Александр Александров создал музыку. Вместе они сделали песню, которую невозможно спутать с другой.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неё сильные авторы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5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человека создали песню, которая поддержала целую страну в трудный час.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Лебедев-Кумач и Александр Александров — авторы песни «Священная война».
</a:t>
            </a:r>
            <a:endParaRPr lang="en-US" sz="109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музыка двух авторов превратились в общий голос мужества, надежды и памяти о защитниках Родины.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помнит страна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«Священная война» звучит как напоминание о смелости и единстве. Она родилась в тяжёлое время, но помогла людям держаться вместе, верить в победу и хранить память о подвиге народа.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2026-05-26T11:15:30Z</dcterms:created>
  <dcterms:modified xsi:type="dcterms:W3CDTF">2026-05-26T11:15:30Z</dcterms:modified>
</cp:coreProperties>
</file>