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формы речи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говорим, пишем и понимаем друг друга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владеть обеими формами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 нужны каждый день: на уроках, в переписке, в ответах и сообщениях. Чем лучше ученик владеет обеими формами, тем точнее выражает мысли и увереннее общается.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600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39104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32700" y="3084118"/>
            <a:ext cx="39375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речь: основные признаки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возникает сразу во время разговора и воспринимается на слух. Она зависит от голоса, поэтому смысл передают не только слова, но и звучание речи.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в момент общения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собеседник может сразу задать вопрос, уточнить сказанное или ответить кратко. Поэтому предложения часто бывают короткими, а реплики — неполными.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быстрый отклик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показать вопрос, удивление, радость или сомнение. Меняя тон, темп и паузы, говорящий делает свою мысль понятнее для собеседника.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интонация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мимика и взгляд дополняют слова и показывают отношение говорящего. Иногда они помогают понять смысл даже тогда, когда фраза сказана очень коротко.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жесты и мимика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разговоре бывают повторы, обращения, междометия и паузы. Это делает речь естественной, но требует четкого произношения и уважительного тона.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звучит свободно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речь: основные признаки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сохраняется на бумаге или экране, поэтому к ней можно вернуться позже. Это особенно важно для заметок, сообщений, объявлений и учебных работ.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Фиксируется надолго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нужно внимательно выбирать слова, чтобы мысль была понятной и однозначной. Ошибка в слове или знаке препинания может изменить смысл всего предложения.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точности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текст обычно делится на абзацы и располагается в логическом порядке. Сначала формулируется тема, затем основная мысль и вывод.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Строится связно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или сдачей текста его перечитывают, исправляют орфографию, пунктуацию и неточные выражения. Так письменная речь становится грамотной и ясной.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устной и письменной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двух форм речи по способу передачи, времени на обдумывание, средствам выразительности, сохранности и примерам.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быстрее и живее, а письменная точнее и долговечнее. Выбор формы зависит от цели общения и 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используется устная и письменная речь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 формы речи часто переходят одна в другую: устная мысль нередко позже оформляется письменно.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 чаще бывает устным, а фиксация информации и точные сообщения — письменными.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ситуаций общения школьника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знаки препинания помогают понять смысл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важны сила голоса, темп, паузы и изменение тона. Именно они помогают понять, задает ли человек вопрос, удивляется или сообщает факт.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передает смысл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фразе подчеркнуть нужное слово, смысл станет точнее. Одно и то же предложение может звучать по-разному, если изменить место ударения и паузу.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главное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точка, запятая, вопросительный и восклицательный знаки помогают передать интонацию. Без них текст становится труднее читать и понимать.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заменяют звучание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Абзацы, порядок слов и выделение частей текста помогают читателю быстрее разобраться в сообщении. Поэтому в письме важно не только что сказано, но и как оформлено.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тоже работает на смысл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какую форму речи выбрать в зависимости от задачи общения.
</a:t>
            </a:r>
            <a:endParaRPr lang="en-US" sz="17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устного общения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важна сразу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зависит от того, где и с кем идет разговор. Собеседники видят реакцию друг друга и могут сразу менять вопросы, ответы и тон общения.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 короткие реплики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используются междометия, обращения и неполные предложения. Это делает речь живой, но важно не терять главную мысль и не уходить от темы.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должна быть четкой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произношение, достаточная громкость и правильное ударение помогают собеседнику понять смысл без лишних уточнений. Нечеткая речь затрудняет общение.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вежливость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реплика должна звучать уважительно. Вежливые слова, спокойный тон и умение слушать помогают избежать недоразумений и делают разговор приятнее.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письменного общения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письмом полезно определить тему и главную мысль. Тогда текст получится понятным, а предложения будут связаны между собой по смыслу.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нужно продумать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Абзацы, заголовки и последовательность частей помогают читателю легче воспринимать текст. Аккуратный вид письма или сообщения показывает уважение к адресату.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аккуратное оформление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неверное слово, окончание или знак препинания может изменить смысл. Поэтому текст нужно читать внимательно и при необходимости исправлять.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заметнее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сдать работу или отправить сообщение, полезно перечитать его вслух или про себя. Так проще заметить повторы, неточные слова и пропуски.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 книжная речь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помогает быстро и непринужденно общаться. В ней чаще звучат короткие фразы, простые предложения, обращения и эмоциональные слова, потому что смысл должен быть понятен сразу в живом диалоге.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речь обычно точнее и строже по оформлению. Она опирается на нейтральные слова, более сложные конструкции и четкую логику, поэтому особенно удобна для учебных текстов, объяснений и сообщений.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речь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письмах, чатах, ответах у доски и небольших выступлениях обе формы могут сочетаться. Главное — выбрать такой стиль, который подходит ситуации, собеседнику и цели высказывания.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в устной и письменной речи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яснее, когда форма речи поддерживает основную мысль и помогает не потерять важные детали.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особенно важны голос и движение, а в письменной — оформление и точность. Обе формы усиливают понимание по-разному.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признакам устной и письменной речи, рассмотренным в учебном материале. Оценки — условные, для сравнения значимости средств выражения.
</a:t>
            </a:r>
            <a:endParaRPr lang="en-US" sz="9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устной и письменной речи
</a:t>
            </a:r>
            <a:endParaRPr lang="en-US" sz="281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звучит слишком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торопится ответить и проглатывает окончания, а важные слова пропускает. Из-за этого мысль теряется, хотя он знает материал. После спокойного повторения ответ становится понятным и уверенным.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нужно перечитать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школьник пишет фразу без запятой и с неверным порядком слов, поэтому смысл меняется. После проверки он исправляет текст, и сообщение читается легко, без 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речи в жизни школьника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школьник чаще использует устную и письменную форму речи и зачем каждая из них нужна.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нужна там, где важны скорость и живой отклик, а письменная — там, где требуется точность, сохранение информации и проверка результата.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сферах общения школьника.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устная и письменная речь связаны между собой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мысль можно произнести вслух: это помогает увидеть, какие слова подходят лучше, где нужна пауза и что стоит уточнить до записи.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Проговаривание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мысль или тема высказывания. Ребёнок понимает, что хочет сообщить, и представляет, кому адресовано сообщение и с какой целью.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высказывание оформляют письменно. Текст перечитывают, исправляют ошибки и делают его точнее, а навыки устной речи и письма взаимно помогают друг другу.
</a:t>
            </a:r>
            <a:endParaRPr lang="en-US" sz="1249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 проверка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мысли к готовому высказыванию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идея превращается в устную или письменную речь.
</a:t>
            </a:r>
            <a:endParaRPr lang="en-US" sz="15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600" y="1294104"/>
            <a:ext cx="337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хорошей устной речи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звучать ясно, чтобы собеседник сразу понимал мысль. Нечёткие звуки и «съеденные» окончания мешают восприятию даже хорошо подготовленного ответа.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должен быть слышен всем, кто участвует в разговоре или слушает ответ. Слишком тихая речь создаёт впечатление неуверенности и затрудняет понимание.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Достаточная громкость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нужно не слишком быстро и не слишком медленно. Ровный темп помогает слушателю успевать следить за мыслью и запоминать главное без напряжения.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темп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сообщение становится сильнее, когда оно связано с темой и не перегружено лишними словами. Краткость помогает быстрее донести главное и удержать внимание слушателей.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без лишнего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устную речь приятной и уместной в любом общении. Спокойный тон, умение слушать и отвечать по существу помогают избежать недоразумений.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хорошей письменной речи
</a:t>
            </a:r>
            <a:endParaRPr lang="en-US" sz="29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тему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важно понять, о чём будет текст и какую мысль нужно донести. Тогда каждое предложение будет работать на одну цель и не собьёт читателя с темы.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Перечитывай и исправляй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написания полезно убрать повторы, заменить неточные слова более удачными и проверить формулировки. Такая работа делает текст точным, понятным и аккуратным.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абзацы и связи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помогают разделить текст на части, а связующие слова делают переходы плавными. Благодаря этому письмо выглядит аккуратно и читается без лишнего напряжения.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грамотностью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пунктуация особенно важны, потому что ошибка может изменить смысл или сделать текст трудным для чтения. Поэтому слова и знаки препинания нужно проверять особенно внимательно.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текст последовательно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должна иметь начало, основную часть и завершение. Логичный порядок мыслей помогает читателю легко следить за рассуждением и понимать вывод.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устной и письменной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речи становятся сильнее, когда говорящий или пишущий думает о том, кто будет слушать или читать сообщение.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Различаются способы подачи, но цель одна: передать мысль так, чтобы адресат понял её точно и без лишних усилий.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признакам устной и письменной речи, описанным в учебном материале. Значения условные, для сопоставления.
</a:t>
            </a:r>
            <a:endParaRPr lang="en-US" sz="1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 нужны вместе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быстро обмениваться мыслями, а письменная — точно фиксировать их и проверять. Чем лучше школьник владеет обеими формами, тем увереннее он учится, общается и выражает себя.
</a:t>
            </a:r>
            <a:endParaRPr lang="en-US" sz="14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2026-05-28T06:48:51Z</dcterms:created>
  <dcterms:modified xsi:type="dcterms:W3CDTF">2026-05-28T06:48:51Z</dcterms:modified>
</cp:coreProperties>
</file>