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элита и политическое лидерство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элита и лидеры определяют курс государства и жизнь общества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обществознания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элита и лидерство есть в каждом государстве: именно через них распределяются полномочия, принимаются решения и строится связь власти с гражданами. Эта тема помогает понять, как работают политическая система, демократия и гражданское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политической элиты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элита — это сравнительно узкая группа людей, которая обладает наибольшим доступом к власти, ресурсам и принятию обязательных для общества решений.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руководители государства, депутаты, министры, партийные лидеры, главы регионов и другие влиятельные представители управленческого аппарата.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элиты — высокий статус, устойчивое влияние на политику, способность задавать повестку и определять общественно значимые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элит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политике происходит «циркуляция элит»: одни правящие группы сменяются другими, когда старые теряют энергию и поддержку.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Вильфредо Парето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«Железный закон олигархии» показывает, что в крупных организациях власть постепенно концентрируется у узкого круга руководителей.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Роберт Михельс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существует и в демократии, но её состав, способы обновления и степень открытости могут существенно различаться.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вывод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делится на правящее меньшинство и управляемое большинство; власть всегда сосредоточена у организованной группы.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Гаэтано Моска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политических элит и их функции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элит и их роль в политической системе.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элиты выполняют разные задачи, но вместе они обеспечивают управление, контроль и политическое соперничество.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политологии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92005"/>
            <a:ext cx="279600" cy="22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0800" y="1564045"/>
            <a:ext cx="24465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рекрутирования политической элиты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выборы позволяют новым политикам получить мандат доверия и войти в состав правящей элиты через публичную конкуренцию.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 аналитики входят в элиту, когда их знания становятся важными для подготовки решений, реформ и государственных программ.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среда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работа формирует кадровый резерв, проверяет дисциплину и помогает выдвигать лидеров, уже известных внутри политической организации.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рост в органах власти даёт опыт управления, знание процедур и возможность перейти в более высокий слой элиты.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Госслужба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бизнес влияет на элиту через ресурсы, связи и лоббирование интересов, особенно если его представители участвуют в политике.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Бизнес-структуры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политический лидер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общественного запроса до сохранения доверия к лидеру.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лидерство: сущность и признаки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лидер не просто занимает должность: он олицетворяет определённый курс, способен формулировать цели и показывать обществу понятную политическую перспективу.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необходимы умение объединять сторонников, принимать решения в сложной ситуации и брать на себя ответственность за последствия своих действий.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возникает там, где личные качества человека соединяются с официальными полномочиями и общественным признанием, усиливая его влияние.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политического лидерства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теории политического лидерства; учебный курс обществознания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лидер может менять акценты в зависимости от ситуации, задач и ожиданий 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реальное лидерство сочетает несколько стилей; чистые модели встречаются редко.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образ политического лидера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символы, официальные церемонии и медиаподача помогают связать лидера с порядком, стабильностью или переменами. Для общества это становится важным сигналом доверия и единства.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имеют значение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лидера формируется не только программой, но и тем, как он выглядит, говорит и ведёт себя на публике. Жесты, тон речи и участие в ритуалах усиливают впечатление авторитетности.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политический образ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 и доверие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означает признание гражданами права власти управлять страной; она опирается на выборы, закон, традицию и способность руководителей выполнять обещания и обеспечивать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власть теряет поддержку и воспринимается как несправедливая или неэффективная, растут протесты, конфликтность и напряжение, а сама политическая система становится менее устойчивой.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общества укрепляется, когда власть добивается ощутимых результатов в экономике, безопасности и социальной сфере, а также объясняет свои решения понятно и открыто.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Элита, партии и государственный аппарат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отбирают будущих лидеров, формируют программы и связывают власть с избирателями через кампании, дебаты и повседневную политическую работу.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партийной и бюрократической элитой возможны споры о полномочиях, ресурсах и контроле над повесткой, особенно в период реформ и выборов.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аппарат переводит принятые решения в законы, постановления и практические меры, без которых политический курс остается лишь заявленной целью.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партии и аппарат действуют согласованно, управление становится более последовательным, а решения — быстрее реализуются и лучше воспринимаются обществом.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политического лидера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обществознания; условная экспертная оценка.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не изолированно: слабый показатель в одной сфере может компенсироваться успехами в другой, если сохраняются доверие и управленческая эффективность.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устойчивость дает сочетание результатов, поддержки ключевых групп и способности уверенно действовать в кризисе.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06144"/>
            <a:ext cx="4843800" cy="2272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политического лидерства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исторические сведения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стиль лидера влияет на исход политического кризиса или реформ.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и страны показывают: лидерство особенно эффективно, когда оно отвечает на главный вызов времени — войну, кризис, раскол или борьбу за независимость.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Кризисное лидерство и принятие решений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кризисе особенно важны скорость реакции, точность информации и координация между органами власти, потому что промедление усиливает неопределенность и страх.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должен не только принять решение, но и убедительно объяснить его обществу, сохраняя доверие и предотвращая слухи, панику и раскол.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кризисный момент быстро становятся заметными: они усиливают недовольство, подрывают легитимность власти и могут изменить политический баланс в стране.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требования к лидеру возникают во время войн, экономических потрясений, эпидемий и массовых протестов, когда цена неверного шага особенно высока.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конфликта элит к смене власти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власти при нарастании противоречий внутри правящей группы и усилении давления извне.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48813"/>
            <a:ext cx="27960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48813"/>
            <a:ext cx="27960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1938" y="1848813"/>
            <a:ext cx="24465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06763"/>
            <a:ext cx="27960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34723"/>
            <a:ext cx="279600" cy="22368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цифровая среда меняет политическое лидерство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мгновенно разносят заявления лидеров и делают политическую повестку более динамичной, а ошибки и скандалы — заметнее почти сразу после появления.
</a:t>
            </a:r>
            <a:endParaRPr lang="en-US" sz="10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распространения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19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видео и короткие выступления усиливают значение внешнего впечатления: сегодня политик оценивается не только по словам, но и по подаче.
</a:t>
            </a:r>
            <a:endParaRPr lang="en-US" sz="10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13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помогают точнее понимать настроения разных групп, отслеживать реакцию аудитории и корректировать коммуникацию с учетом интересов избирателей.
</a:t>
            </a:r>
            <a:endParaRPr lang="en-US" sz="10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6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можно адресовать конкретным аудиториям, поэтому политическая борьба становится более персонализированной, а внимание граждан — главным ресурсом.
</a:t>
            </a:r>
            <a:endParaRPr lang="en-US" sz="10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Таргетированная коммуникация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Комментарии, опросы и репосты создают почти немедленную реакцию общества, из-за чего лидерам приходится быстрее отвечать на критику и ожидания.
</a:t>
            </a:r>
            <a:endParaRPr lang="en-US" sz="10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обратная 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 вход в политическую жизнь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чаще всего начинают политическое участие через ученическое и студенческое самоуправление, волонтерство, дебаты и общественные проекты, где формируются навыки сотрудничества и ответственности.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выборами, участие в местных инициативах и работа в онлайн-платформах помогают молодежи понять, как принимаются решения и как защищаются интересы разных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и общество: основные параметры взаимодействия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обществознания; условное сравнение идеальной и реальной практики.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модель предполагает не только компетентность, но и постоянный диалог с обществом, который делает власть понятнее и снижает риск отчуждения.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открытость и отчетность элиты, тем устойчивее политическая система и тем легче ей сохранять доверие граждан.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и лидерство: что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элита и лидерство определяют, кто и как принимает решения в государстве. Устойчивость власти зависит от легитимности, профессионализма, обновления кадров и постоянной связи с обществом.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2026-05-25T13:52:31Z</dcterms:created>
  <dcterms:modified xsi:type="dcterms:W3CDTF">2026-05-25T13:52:31Z</dcterms:modified>
</cp:coreProperties>
</file>