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7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Наводнения: почему они происходят и чем опасны
</a:t>
            </a:r>
            <a:pPr algn="l" indent="0" marL="0">
              <a:lnSpc>
                <a:spcPct val="100000"/>
              </a:lnSpc>
              <a:buNone/>
            </a:pPr>
            <a:r>
              <a:rPr lang="en-US" sz="16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причины наводнений, их последствия и правила безопасного поведения.
</a:t>
            </a:r>
            <a:endParaRPr lang="en-US" sz="407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 — это временное затопление суши. Оно возникает после сильных дождей, таяния снега или шторма и чаще всего угрожает низинам, речным долинам и прибрежным районам.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Наводнение: когда вода становится угрозой
</a:t>
            </a:r>
            <a:endParaRPr lang="en-US" sz="2956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063" y="1374750"/>
            <a:ext cx="284700" cy="253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3663" y="1387404"/>
            <a:ext cx="284700" cy="22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3463" y="135893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594" y="1353834"/>
            <a:ext cx="258037" cy="294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76394" y="1353834"/>
            <a:ext cx="258037" cy="294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наводнений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2"/>
          <p:cNvSpPr txBox="1"/>
          <p:nvPr/>
        </p:nvSpPr>
        <p:spPr>
          <a:xfrm>
            <a:off x="426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Возникают, когда река разливается во время половодья или после затяжных дождей. Вода выходит за берега и затапливает пойму, поля, дороги и ближайшие дома.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1037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21294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в городах после сильного ливня, если ливневая канализация не справляется. Вода быстро скапливается на улицах, во дворах и в подземных переходах.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7404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Ливневые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8292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Происходят на морских берегах из-за шторма и нагонной волны. Морская вода поднимается к суше и затапливает набережные, кварталы и портовые зоны.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44402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5290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с ледовыми заторами, когда лёд перекрывает течение реки. Вода начинает подниматься выше обычного уровня и может быстро затопить населённые пункты выше по течению.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61400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Ледовые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7228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при разрушении плотин или дамб. Поток воды идёт очень быстро и может вызвать сильные разрушения на больших участках ниже по течению реки.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39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прорыва сооружений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риск влияет не только сезон, но и местный климат: в городах пик часто связан с ливнями, а в речных районах — с половодьем.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опасность обычно максимальна, летом заметны ливневые всплески, а зимой риск ниже, но возможны ледовые заторы.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сезонная оценка на основе типичных причин наводнений; условная шкала риска.
</a:t>
            </a:r>
            <a:endParaRPr lang="en-US" sz="1216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наводнения случаются чаще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сильных дождей или быстрого таяния снега в реку поступает слишком много воды. Русло уже не может вместить поток, и уровень начинает быстро расти.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река выходит из берегов
</a:t>
            </a:r>
            <a:endParaRPr lang="en-US" sz="268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русле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 — это низкая часть берега, которую река затапливает при разливе. Когда вода выходит за пределы русла, страдают мосты, дороги и постройки у воды.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уходит на пойму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37767"/>
            <a:ext cx="4151400" cy="19719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причиной, местом и результатом помогает понять, где риск особенно велик.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застройка к воде и чем слабее защита территории, тем больше возможный ущерб от наводнения.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наводнений и их последствия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причин и последствий наводнений по учебным материалам.
</a:t>
            </a:r>
            <a:endParaRPr lang="en-US" sz="116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неглубокая вода опасна, если она движется быстро. В мутном потоке легко не заметить ямы, мусор, стекло и другие скрытые препятствия.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быстрого потока воды уже может хватить, чтобы сбить человека с ног.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см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служб спасения по безопасности в паводок: движущаяся вода представляет угрозу даже при небольшой глубине.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портит мебель, книги, одежду, школьные принадлежности и бытовую технику. После затопления многие вещи уже нельзя восстановить без полной замены.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размываются, асфальт трескается, а мосты и фундаменты могут потерять прочность. Из-за этого транспорт и движение людей становятся опасными.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схода воды часто нужны просушка помещений, дезинфекция и проверка электропроводки. Школы, больницы и магазины могут временно закрываться до завершения ремонта.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наводнение повреждает дома и инфраструктуру
</a:t>
            </a:r>
            <a:endParaRPr lang="en-US" sz="249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наводнение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ход событий для речного и городского сценариев.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 изучают прогнозы погоды, количество осадков и данные с датчиков уровня воды. Это помогает заметить опасный подъём воды ещё до затопления.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заранее узнают о риске наводнения
</a:t>
            </a:r>
            <a:endParaRPr lang="en-US" sz="2856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обновляются данные, тем точнее предупреждение. Если информация меняется быстро, службы могут раньше сообщить об угрозе жителям.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и населённых пунктах ранний прогноз нужен для подготовки маршрутов эвакуации, проверки связи и защиты важных помещений.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и карты рельефа показывают низины, поймы и узкие речные долины. Такие места чаще попадают в зону повышенного риска.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работает лучше всего, когда инженерные меры поддержаны природными барьерами и точным оповещением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даёт сочетание удержания воды, её отвода и заблаговременного предупреждения.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мер защиты по материалам урока о наводнениях.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защиты от наводнений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естественный щит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дождь не сразу стекает в ручьи и реки: часть воды задерживают корни, мох и слой листьев. Почва успевает впитать влагу, а сток становится медленнее. Поэтому рядом с лесом паводок часто развивается менее резко.
</a:t>
            </a:r>
            <a:endParaRPr lang="en-US" sz="1292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и пойма как запас воды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Болота, поймы и влажные низины могут временно накапливать лишнюю воду, словно природные резервуары. Когда река разливается, часть потока уходит именно туда. На таком фоне хорошо видны заболоченный берег, широкая пойма и спокойное течение рядом с водой.
</a:t>
            </a:r>
            <a:endParaRPr lang="en-US" sz="1167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природные территории удерживают паводок
</a:t>
            </a:r>
            <a:endParaRPr lang="en-US" sz="246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797" y="1068000"/>
            <a:ext cx="6171705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помогает быстро вспомнить главное на каждом этапе.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нужна заранее, а во время и после паводка главное — не рисковать и следовать указаниям спасателей.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до, во время и после наводнения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безопасности при наводнении, составленная по материалам урока.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Держитесь вместе с семьёй или своей группой и не пытайтесь сокращать путь через подвалы, подземные переходы, овраги и места с быстрым течением. Там вода может быть глубже и сильнее, чем кажется.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безопасной эвакуации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Следуйте только по маршруту, который объявили спасатели или местные власти. Берите документы, воду, лекарства и телефон, а остальные вещи оставляйте, если они мешают двигаться быстро и безопасно.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въезжайте на машине в воду и не переходите затопленную дорогу пешком. Поток может скрывать ямы и сносить человека или автомобиль, поэтому безопаснее сразу идти к указанной точке сбора.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рельеф и плотная застройка рядом с водой делают последствия паводка особенно тяжёлыми.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риск связан с территориями, где вода быстро собирается и ей трудно уйти естественным путём.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типов территорий по материалам урока о зонах риска наводнений.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риск наводнений особенно высок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крупные наводнения в истории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 самых тяжёлых наводнений в истории затронуло большие районы Китая. Сильный разлив реки привёл к масштабным разрушениям и огромным человеческим потерям.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1931 — река Янцзы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паводки охватили большие территории страны. Вода затопила города, поля и дороги, а многие жители были вынуждены срочно покинуть свои дома.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 — наводнения в Пакистане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сильные дожди вновь вызвали крупное наводнение. Стихия показала, что без надёжной подготовки и защиты даже обширные территории могут пострадать за короткое время.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 — новые муссонные паводки в Пакистане
</a:t>
            </a:r>
            <a:endParaRPr lang="en-US" sz="120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предупреждают жителей о наводнении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метеорологических и спасательных служб: от наблюдения за водой до оповещения населения.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города уменьшают ущерб от воды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строят дамбы, водоотводные каналы и резервные водохранилища, чтобы задержать или направить лишнюю воду в безопасное место до того, как она попадёт в жилые кварталы.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Ливневые стоки, канавы и коллекторы регулярно очищают от мусора, листьев и грязи. Если вода может свободно уходить, риск быстрого затопления улиц становится заметно ниже.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дома, школы и дороги стараются размещать вне зон затопления. Там, где это невозможно, берега рек укрепляют, а здания проектируют с учётом возможного подъёма воды.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только строить, но и обслуживать защиту. Без проверки, ремонта и очистки даже хорошие сооружения теряют эффективность во время сильного ливня или паводка.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удерживает больше влаги, поэтому во многих районах ливни становятся сильнее и идут за короткое время. Это повышает вероятность внезапных паводков.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и изменение климата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уровня моря усиливает опасность для побережий: штормовые нагоны легче заходят в низкие районы, и вода дольше остаётся на суше после затопления.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города растут быстрее, чем строятся защитные сооружения, риск тоже увеличивается. Поэтому особенно важны грамотное планирование, сохранение природных территорий и своевременные меры защиты.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4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наводнение можно пережить безопаснее
</a:t>
            </a:r>
            <a:pPr algn="ctr" indent="0" marL="0">
              <a:lnSpc>
                <a:spcPct val="100000"/>
              </a:lnSpc>
              <a:buNone/>
            </a:pPr>
            <a:r>
              <a:rPr lang="en-US" sz="16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 нельзя остановить одним способом, но можно уменьшить его последствия. Если заранее предупреждать людей, укреплять города, сохранять поймы и болота и соблюдать правила безопасности, риск становится намного ниже.
</a:t>
            </a:r>
            <a:endParaRPr lang="en-US" sz="414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2026-05-20T23:34:09Z</dcterms:created>
  <dcterms:modified xsi:type="dcterms:W3CDTF">2026-05-20T23:34:09Z</dcterms:modified>
</cp:coreProperties>
</file>