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превращение энергии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клетки получают энергию и поддерживают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важен для жизни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объединяет все процессы, благодаря которым клетка получает вещества, энергию и строительный материал. От его слаженности зависят рост, работа органов и устойчивость организма к изменениям среды.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обмена веществ: метаболизм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объединяет все химические реакции клетки, благодаря которым сохраняется её работа. Он обеспечивает поступление вещества, их превращение и согласованность процессов на уровне всего организма непрерывно.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Катаболические реакции разрушают сложные молекулы до более простых и высвобождают энергию, которая частично запасается в АТФ. Без этого клетка не смогла бы поддерживать активность полноценно.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Анаболизм, напротив, создаёт белки, липиды, нуклеиновые кислоты и другие соединения из простых предшественников. Эти реакции требуют энергии и необходимы для роста, обновления и деления клеток.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анаболизм: различия и примеры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начинается с расщепления крупных органических молекул, таких как углеводы, жиры и белки. В результате образуются более простые вещества и энергия, доступная клетке для дальнейшей работы.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клеточном дыхании катаболизм идёт с участием кислорода и даёт высокий энергетический выход. При брожении энергия тоже выделяется, но её запас значительно меньше, чем при дыхании.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строит новые молекулы из мономеров: аминокислот, моносахаридов, нуклеотидов и жирных кислот. Эти процессы обеспечивают обновление структур и накопление запасных веществ в клетках и тканях организма.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биосинтез белка — наглядные примеры анаболических реакций. В обоих случаях клетка тратит энергию, чтобы упорядочить вещества и создать сложные соединения, необходимые для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и анаэробный обмен: эффективность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пути начинаются с гликолиза, но дальнейшие реакции расходятся в зависимости от наличия кислорода.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путь даёт намного больше АТФ, поэтому при достатке кислорода он эффективнее поддерживает работу клеток.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выход АТФ при полном и неполном расщеплении глюкозы.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обмена веществ в клетке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работы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снабжает клетку АТФ и другими энергетическими носителями. Благодаря этому возможны движение органелл, синтез веществ, деление и активный транспорт через мембраны при постоянной смене потребностей.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поддержание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помогает обезвреживать вредные соединения и выводить продукты распада. Одновременно он поддерживает гомеостаз, чтобы внутренние условия оставались стабильными при изменении внешней среды и клетка могла быстро адаптироваться.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способы получения энергии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под солнцем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листа солнечный свет улавливает хлорофилл, а в хлоропластах запускается фотосинтез. Растение не ищет готовую органику во внешней среде: оно создаёт её само. Такой способ делает зелёные организмы автотрофами и одновременно насыщает атмосферу кислородом. Именно поэтому листья можно представить как миниатюрные фабрики вещества и энергии.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без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живут там, где света почти нет: в почве, глубоко в воде, рядом с горячими источниками. Они получают энергию при окислении неорганических веществ и на её основе синтезируют органические соединения. Это пример хемосинтеза, независимого от солнечной энергии. Такие организмы особенно важны в круговороте веществ.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Органическая пища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поедая готовые органические вещества, а затем расщепляют их в клетках. Основная часть АТФ образуется при дыхании, поэтому качество питания и доступ кислорода напрямую влияют на работоспособность тканей. Это типичный гетеротрофный путь. Он характерен для человека, многих животных и ряда грибов в природе.
</a:t>
            </a:r>
            <a:endParaRPr lang="en-US" sz="8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и этапы энергетического обмена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расщепляется в цитоплазме до пирувата. На этом этапе клетка получает небольшое количество АТФ и молекулы, которые перейдут к следующему звену.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продукты гликолиза окисляются до CO2. При этом образуются переносчики электронов NADH и FADH2, накапливающие энергию для финальной стадии.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Электрон-транспортная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передаются по цепи белков внутренней мембраны. Возникает протонный градиент, который запускает синтез основной части АТФ.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Строение, приспособленное к дыханию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окружены двумя мембранами, а складки внутренней мембраны увеличивают рабочую поверхность. Именно здесь размещены системы, участвующие в синтезе АТФ при клеточном дыхании и поддерживающие обмен веществ.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больше в энергозатратных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мышечных и нервных клетках митохондрий обычно больше, потому что им требуется много энергии. Органоиды способны делиться и имеют собственную ДНК, что помогает им быстро обновляться.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дыхания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матриксе митохондрий пируватные остатки полностью окисляются. Главный результат этапа — переносчики NADH и FADH2, несущие энергию к следующей стадии.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идёт в цитоплазме и не требует кислорода. Из одной молекулы глюкозы образуется пируват и небольшое количество АТФ.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внутренней мембране электроны проходят по цепи переносчиков. Создаётся протонный градиент, и АТФ-синтаза синтезирует основную часть молекул АТФ.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полного окисления глюкозы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полном аэробном окислении одна молекула глюкозы последовательно расщепляется до углекислого газа и воды. Этот процесс идет с максимальным извлечением энергии и связан с работой дыхательной цепи.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суммарный выход составляет до 38 молекул АТФ. В мышечных клетках при нагрузке такой путь особенно важен, потому что обеспечивает быстрое пополнение энергетических запасов.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и анаэробное дыхание: различия и примеры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идет при наличии кислорода и завершается образованием CO2 и H2O. Такой путь дает клетке значительно больше энергии и поддерживает длительную работу тканей организма.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дыхание используется без кислорода и приводит к образованию лактата у животных или этанола и CO2 у дрожжей. Этот путь быстрее, но менее экономичен всего.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путями хорошо видно по выходу АТФ: до 38 молекул при аэробном и лишь до 2 при анаэробном расщеплении глюкозы. Это напрямую определяет эффективность обмена.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Универсальным началом обоих процессов служит гликолиз. Он протекает в клетках всех организмов и позволяет получить первичную энергию даже тогда, когда кислорода недостаточно в окружающей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способ накопления энергии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световой фазе хлорофилл поглощает энергию света в хлоропластах. В результате образуются вещества, необходимые для последующего синтеза органических соединений, и высвобождается кислород в атмосферу планеты.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не требует прямого света, но использует продукты световой стадии. На этой основе из углекислого газа создаются молекулы глюкозы, то есть запас химической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энергетическом обмене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универсальным переносчиком энергии в клетках. Ее молекула кратко сохраняет энергию и быстро передает ее туда, где она необходима для работы организма в данный момент.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гидролизе АТФ превращается в АДФ и неорганический фосфат, а высвобожденная энергия используется сразу. Такой механизм делает возможными быстрые и точные клеточные реакции в ответ.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АТФ невозможны сокращение мышц, активный транспорт веществ через мембраны и синтез макромолекул. Поэтому ее постоянное образование и расход составляют основу энергетического обмена клетки в целом.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3813" y="2167825"/>
            <a:ext cx="165375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пластического обмена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аминокислот на рибосомах собираются белковые цепи, определяющие структуру и функции клетки. Этот процесс необходим для роста, обновления тканей и синтеза ферментов организма в целом.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образуются из нуклеотидов и обеспечивают хранение, передачу и реализацию наследственной информации. Их синтез особенно важен при делении клеток и развитии организма нового.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простых сахаров синтезируются запасные и структурные углеводы, например гликоген и целлюлоза. Они служат источником энергии, строительным материалом и основой прочности клеточных стенок растений и грибов.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входят в состав мембран, образуют энергетические запасы и участвуют в защите клеток. Их биосинтез особенно активен в тканях, где требуется долговременное накопление энергии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коферменты энергетического обмена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реакции, снижая энергию активации, но сами не расходуются. Благодаря им метаболические пути протекают быстро и строго упорядоченно в живой клетке организма в целом.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обмене веществ важны гексокиназа, пируваткиназа и цитохромоксидаза. Эти ферменты участвуют в ключевых стадиях превращения глюкозы и переноса электронов в митохондриях и цитоплазме клетки животных.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Коферменты NAD+, FAD и коэнзим Q переносят электроны и атомы водорода. Без них дыхательная цепь и многие реакции окисления не могут работать эффективно в клетке.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строении ферментов меняют скорость реакций и могут вызывать наследственные болезни. Поэтому даже небольшие дефекты метаболических белков заметно отражаются на состоянии организма в целом.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Макроэргические соединения — аккумуляторы клеточной энергии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Макроэргические соединения содержат высокоэнергетические фосфатные связи, которые легко разрываются и высвобождают энергию. Такой запас нужен клетке для быстрых реакций метаболизма и роста организма в целом.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играет АТФ, но к макроэргическим соединениям относят также ГТФ и КТФ. Они участвуют в отдельных биохимических реакциях и служат дополнительными энергетическими резервами клетки.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особенно важна, потому что быстро синтезируется и так же быстро расходуется. Ее постоянное обновление поддерживает работу мышц, нервной системы и обмена веществ в организме.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 для здоровья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кислорода клетки переходят на менее выгодные пути получения энергии. В результате быстрее накапливается утомление, а ткани хуже выдерживают нагрузку и восстанавливаются после нее.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ферментов дыхательной цепи, например цитохромоксидазы, нарушают образование АТФ. Такие изменения могут быть врожденными и требуют точной диагностики, особенно в детском возрасте и наблюдения специалистов.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Лея показывает, что нарушение митохондриального дыхания может поражать мозг, мышцы и сердце. Поэтому энергетический обмен напрямую связан с жизнеспособностью организма, особенно у детей раннего возраста.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различных организмов: сравнение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энергии и типов обмена у основных групп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 определяет тип обмена и его разнообразие.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класса, 2022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Метаболизм: общая основа жизни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объединяет рост, размножение и приспособление организмов к среде. Понимание этих механизмов помогает объяснять здоровье, болезни и роль живого мира в биосфере.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2026-05-10T02:59:00Z</dcterms:created>
  <dcterms:modified xsi:type="dcterms:W3CDTF">2026-05-10T02:59:00Z</dcterms:modified>
</cp:coreProperties>
</file>