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Земли: основные понятия и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оболочки планеты и их влияние на жизнь и экологию.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существующая уже 4,5 миллиарда лет, обладает разнообразными ландшафтами — от высоких гор до бескрайних океанов. Жизнь на ней зародилась благодаря воде и атмосфере, взаимодействующим с многими природными системами.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уникальный дом в Космосе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атмосфера и зачем она нужна?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атмосферных слоёв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состоит из нескольких слоёв: тропосфера, стратосфера и верхние слои. Тропосфера отвечает за погоду, а стратосфера содержит озоновый слой, защищающий от вредного ультрафиолета.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атмосферы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газы — азот (78%) и кислород (21%), а также углекислый газ и водяной пар. Они обеспечивают дыхание, поддерживают горение и участвуют в формировании климата.
</a:t>
            </a:r>
            <a:endParaRPr lang="en-US" sz="1105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атмосферы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защищает Землю от метеоритов и космического излучения, регулирует температуру и обеспечивает условия для существования живых организмов.
</a:t>
            </a:r>
            <a:endParaRPr lang="en-US" sz="11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водных тел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включает океаны, реки, озёра, ледники и подземные воды. Океаны занимают большую часть планеты, а пресная вода сосредоточена главным образом в ледниках и грунтовых водах.
</a:t>
            </a:r>
            <a:endParaRPr lang="en-US" sz="1001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воды в 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участвует в климатических процессах, питает растения и способствует поддержанию баланса биосферы. Она переносит тепло и важные вещества, обуславливая круговорот воды и элементов.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пресной воды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Менее 3% всей воды — пресная, её распределение неравномерно. Это важный фактор для жизни и развития общества, требующий бережного отношения и охраны.
</a:t>
            </a:r>
            <a:endParaRPr lang="en-US" sz="1144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 Земле: источник жизни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Литосфера: основа наших земель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литосферы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состоит из земной коры и верхней мантии. Это твёрдая оболочка, которая будто плитами покрывает поверхность Земли и образует сушу и океаническое дно.
</a:t>
            </a:r>
            <a:endParaRPr lang="en-US" sz="1144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породы литосферы
</a:t>
            </a:r>
            <a:pPr algn="ctr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включают гранит, базальт и известняк. Они формируют разнообразные ландшафты — горы, равнины и впадины, на которых живут разные экосистемы.
</a:t>
            </a:r>
            <a:endParaRPr lang="en-US" sz="1112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литосферы в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является основой для растений, животных и человека, содержит полезные ископаемые и влияет на формирование климата и водных потоков.
</a:t>
            </a:r>
            <a:endParaRPr lang="en-US" sz="11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размеры биосферы
</a:t>
            </a:r>
            <a:pPr algn="ct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всю поверхность суши, водоёмы и нижнюю часть атмосферы. Её высота достигает 20 км над уровнем моря и уходит на 11 км в глубины океанов.
</a:t>
            </a:r>
            <a:endParaRPr lang="en-US" sz="1035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живых организмов
</a:t>
            </a:r>
            <a:pPr algn="ctr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биосфере сосредоточено миллионы видов растений, животных, грибов и микроорганизмов. Все они взаимодействуют и поддерживают баланс экосистем.
</a:t>
            </a:r>
            <a:endParaRPr lang="en-US" sz="1032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биосферы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играет ключевую роль в круговороте веществ, поддержании атмосферы и стабильности природных процессов, необходимой для жизни на Земле.
</a:t>
            </a:r>
            <a:endParaRPr lang="en-US" sz="1105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Биосфера: живая ткань планеты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Суша: материки и природные зоны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материков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суши разделена на Евразию, Африку, Северную и Южную Америку, Австралию и Антарктиду. Каждый материк имеет уникальный ландшафт и климат.
</a:t>
            </a:r>
            <a:endParaRPr lang="en-US" sz="1144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зоны
</a:t>
            </a:r>
            <a:pPr algn="ct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суше выделяют леса, степи, пустыни, тундры и луга. Эти зоны формируются под влиянием климата и растительности, определяя разнообразие живых организмов.
</a:t>
            </a:r>
            <a:endParaRPr lang="en-US" sz="112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климатических условий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 тип природной зоны, обеспечивая условия для определённых растений и животных, формируя устойчивые экосистемы.
</a:t>
            </a:r>
            <a:endParaRPr lang="en-US" sz="114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гор
</a:t>
            </a:r>
            <a:pPr algn="ctr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возникают в результате движения литосферных плит и тектонических процессов. Это поднимающиеся участки земной коры, формирующие высокие хребты.
</a:t>
            </a:r>
            <a:endParaRPr lang="en-US" sz="1028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горы мира
</a:t>
            </a:r>
            <a:pPr algn="ctr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вершина — Эверест (8848 м). Крупные горные системы также включают Килиманджаро, Анды и Уральские горы, каждое из которых уникально.
</a:t>
            </a:r>
            <a:endParaRPr lang="en-US" sz="1087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климат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влияют на погоду, создавая барьеры для влажных воздушных масс, формируя осадки и регулируя водные потоки в регионах.
</a:t>
            </a:r>
            <a:endParaRPr lang="en-US" sz="1144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системы: вершины и процессы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Пустыни: жизнь в экстремальных условиях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засушливые области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полупустыни занимают около 20% поверхности Земли. Самая большая — Сахара, площадь которой превышает 9 миллионов км².
</a:t>
            </a:r>
            <a:endParaRPr lang="en-US" sz="1144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климата пустынь
</a:t>
            </a:r>
            <a:pPr algn="ctr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очень редки (менее 250 мм в год), температура днем может достигать +50°C, а ночью резко падать до нуля и ниже.
</a:t>
            </a:r>
            <a:endParaRPr lang="en-US" sz="1251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живых организмов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пустынь приспособились к дефициту воды — имеют защитные покровы, запасают влагу и питаются рационом с минимальным потреблением воды.
</a:t>
            </a:r>
            <a:endParaRPr lang="en-US" sz="113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08701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океанов в жизни Земли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океанов
</a:t>
            </a:r>
            <a:pPr algn="ctr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покрывают 71% поверхности планеты, создавая огромные пространства воды, важные для регулирования климата и жизни на Земле.
</a:t>
            </a:r>
            <a:endParaRPr lang="en-US" sz="128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основных океана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Тихий, Атлантический, Индийский и Северный Ледовитый океаны различаются размером и климатическими условиями, каждый имеет свою экосистему.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океанов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океанах обитает свыше 230 тысяч известных видов морских организмов, включая рыбы, кораллы и микроорганизмы.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климата и кислорода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производят более половины кислорода планеты и регулируют температуру воздуха, обеспечивая устойчивость климатической системы.
</a:t>
            </a:r>
            <a:endParaRPr lang="en-US" sz="123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— золото южных земель
</a:t>
            </a:r>
            <a:pPr algn="ctr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— одна из самых плодородных почв, содержит много гумуса и питательных веществ. Он распространён в степных и лесостепных зонах юга России и активно используется в сельском хозяйстве.
</a:t>
            </a:r>
            <a:endParaRPr lang="en-US" sz="963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Подзолистые почвы — характерные для севера
</a:t>
            </a:r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Подзолистые почвы встречаются в зоне тайги и северных лесов. Они бедны питательными элементами, поэтому требуют улучшения для выращивания сельскохозяйственных культур.
</a:t>
            </a:r>
            <a:endParaRPr lang="en-US" sz="982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Тундровые почвы — суровая северная почвенная среда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Тундровые почвы формируются на Крайнем Севере, где климат холодный и влажный. Они содержат много органики, но из-за низких температур разложение происходит медленно.
</a:t>
            </a:r>
            <a:endParaRPr lang="en-US" sz="1001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Почвы: основные типы и значение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Экосистемы: как живые и неживые части связаны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объединяет живые организмы и окружающую их среду, взаимодействуя как единое целое. Эти связи обеспечивают устойчивость природы и обмен веществ.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лесных, речных и болотных экосистемах взаимозависимость видов влияет на баланс и количество ресурсов, поддерживая разнообразие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даже одного вида может привести к сбоям в экосистеме, снижая её продуктивность и устойчивость к внешним изменениям.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зоны Земли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климатическая зона имеет уникальные особенности почвы и растительности, формируя разнообразие природных ландшафтов.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разнообразие климатических зон способствует обширному биоразнообразию и влияет на условия жизни по всему миру.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Всемирная метеорологическая организация,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климат: основные различия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описывает кратковременные изменения состояния атмосферы, включая температуру, осадки и ветер, которые могут меняться от часа к часу.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отражает усреднённые характеристики погоды за длительный период, обычно 30 и более лет, что даёт устойчивое представление о регионе.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лето в Сочи обычно тёплое и влажное, а зимой прохладно, что является проявлением климата региона, несмотря на ежедневные колебания погоды.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различий между погодой и климатом важно для прогнозов, планирования сельского хозяйства и оценки изменений окружающей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значительно изменяет природную среду через вырубку лесов и загрязнение воды. Эти изменения приводят к сокращению биоразнообразия и ухудшению качества жизни.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природу и экосистемы
</a:t>
            </a:r>
            <a:endParaRPr lang="en-US" sz="2767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десятилетия исчезло множество видов, что подчёркивает необходимость охраны природы. Ответственное отношение к ресурсам важно для сохранения планеты.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животных на планете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встречается свыше 1,4 миллиона видов животных, от мельчайших насекомых до гигантских морских китов, каждое из которых занимает свою экологическую нишу.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животные, такие как белый медведь и слоны, находятся под угрозой исчезновения из-за охоты и утраты среды обитания, что требует охранных мер.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основа жизни на Земле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производят кислород и формируют экосистемы, поддерживая дыхание и питание других живых существ. Амазонские леса и сибирская тайга — крупнейшие зеленые зоны.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растения, включая венерин башмачок и кедр, находятся под угрозой исчезновения, поэтому их охрана необходима для сохранения биоразнообразия.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методы изучения природы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наблюдения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собирали знания о животных и звёздах, формируя первые представления о природных явлениях.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Аристотеля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создал системные описания животных, заложив основы биологии.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Линнея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предложил классификацию видов, упорядочив разнообразие живых организмов.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эволюции Дарвина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объяснил механизмы эволюции, что стало ключом к пониманию изменений в природе.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ответственность в повседневной жизни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сортировка и утилизация отходов помогают уменьшить загрязнение и переработать ценные материалы для повторного использования.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 и энергии снижает нагрузку на природные ресурсы, способствует устойчивому развитию и уменьшению выбросов вредных веществ.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посадке деревьев и уборке территории формирует чувство ответственности и помогает сохранить природу для 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 — наше общее будущее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 требует участия каждого человека. Только объединённые усилия помогут сохранить богатство Земли и обеспечить здоровье экосистем для наших детей и внуков.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2026-05-10T23:08:05Z</dcterms:created>
  <dcterms:modified xsi:type="dcterms:W3CDTF">2026-05-10T23:08:05Z</dcterms:modified>
</cp:coreProperties>
</file>