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— уникальные животные с различными формами и повадками.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пресмыкающихся: обзор и ключевые темы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возникли свыше 300 миллионов лет назад, эволюционировав из земноводных для жизни на суше. Сегодня растения занимают разные климатические зоны, кроме Антарктиды.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появления и распространения рептилий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900" y="1517142"/>
            <a:ext cx="4230000" cy="7022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22888" y="2222129"/>
            <a:ext cx="4230000" cy="7022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2888" y="2926917"/>
            <a:ext cx="4230000" cy="70224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22900" y="3631666"/>
            <a:ext cx="4230000" cy="70224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819475" y="1583998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кожа и чешуя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пресмыкающиеся покрыты сухой кожей с чешуёй, что помогает им сохранять влагу и выживать в сухих условиях. Это один из ключевых признаков, отличающих их от земноводных.
</a:t>
            </a:r>
            <a:endParaRPr lang="en-US" sz="776" dirty="0"/>
          </a:p>
        </p:txBody>
      </p:sp>
      <p:sp>
        <p:nvSpPr>
          <p:cNvPr id="16" name="Text 2"/>
          <p:cNvSpPr txBox="1"/>
          <p:nvPr/>
        </p:nvSpPr>
        <p:spPr>
          <a:xfrm>
            <a:off x="823463" y="2288985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дышат исключительно лёгкими и в большинстве случаев откладывают яйца на суше с твёрдой или кожистой оболочкой, что позволило им размножаться вдали от водоёмов.
</a:t>
            </a:r>
            <a:endParaRPr lang="en-US" sz="776" dirty="0"/>
          </a:p>
        </p:txBody>
      </p:sp>
      <p:sp>
        <p:nvSpPr>
          <p:cNvPr id="17" name="Text 3"/>
          <p:cNvSpPr txBox="1"/>
          <p:nvPr/>
        </p:nvSpPr>
        <p:spPr>
          <a:xfrm>
            <a:off x="823463" y="2993773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Холоднокровность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пресмыкающихся зависит от температуры окружающей среды. Это заставляет их активно регулировать поведение, чтобы поддерживать жизненные функции.
</a:t>
            </a:r>
            <a:endParaRPr lang="en-US" sz="776" dirty="0"/>
          </a:p>
        </p:txBody>
      </p:sp>
      <p:sp>
        <p:nvSpPr>
          <p:cNvPr id="18" name="Text 4"/>
          <p:cNvSpPr txBox="1"/>
          <p:nvPr/>
        </p:nvSpPr>
        <p:spPr>
          <a:xfrm>
            <a:off x="823475" y="3698522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включает змей, ящериц, черепах и крокодилов — каждый отряд обладает своими особенностями и приспособлениями к среде обитания.
</a:t>
            </a:r>
            <a:endParaRPr lang="en-US" sz="848" dirty="0"/>
          </a:p>
        </p:txBody>
      </p:sp>
      <p:sp>
        <p:nvSpPr>
          <p:cNvPr id="19" name="Text 5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класса пресмыкающихся
</a:t>
            </a:r>
            <a:endParaRPr lang="en-US" sz="20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04" y="2926525"/>
            <a:ext cx="1405200" cy="2116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645" y="2926525"/>
            <a:ext cx="2114133" cy="211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25077" y="2934249"/>
            <a:ext cx="2113652" cy="21074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9322" y="2926525"/>
            <a:ext cx="1409422" cy="211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775850" y="1640250"/>
            <a:ext cx="1252929" cy="1125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включают змей и ящериц, обладающих подвижным телом и разной степенью развития конечностей. Они широко распространены и разнообразны по образу жизни.
</a:t>
            </a:r>
            <a:endParaRPr lang="en-US" sz="872" dirty="0"/>
          </a:p>
        </p:txBody>
      </p:sp>
      <p:sp>
        <p:nvSpPr>
          <p:cNvPr id="16" name="Text 2"/>
          <p:cNvSpPr txBox="1"/>
          <p:nvPr/>
        </p:nvSpPr>
        <p:spPr>
          <a:xfrm>
            <a:off x="2199500" y="1640250"/>
            <a:ext cx="1906464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известны своим плотным панцирем, который защищает их от хищников. Эти рептилии обитают как в воде, так и на суше.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5019850" y="1640250"/>
            <a:ext cx="1888246" cy="11223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Крокодиловые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— крупные полуводные хищники с мощными челюстями и острыми зубами. Они занимают верхние ступени пищевой цепи в своих биотопах.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7102600" y="1640250"/>
            <a:ext cx="1287087" cy="12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Клювоголовые (гаттерии)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Гаттерии — редкий отряд, сохранившийся с доисторических времён и встречающийся сегодня лишь на островах Новой Зеландии.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пресмыкающихся
</a:t>
            </a:r>
            <a:endParaRPr lang="en-US" sz="2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отрядов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имеют подавляющее большинство видов среди пресмыкающихся, демонстрируя их эволюционную успешность.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Малочисленность клювоголовых подчёркивает уникальность и уязвимость этой группы.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2023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видов имеются ядовитые железы, а также чувствительные органы для обнаружения добычи — вибрационные рецепторы и тепловые ямки.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 змей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не имеют конечностей, что делает их тела длинными и очень гибкими — такое строение облегчает их передвижение в различной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Ящерицы: местообитания и формы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Ящерицы населяют разнообразные биотопы: пустыни, леса, горы. 2. Среди них есть виды с удивительными адаптациями, такими как сбрасывание хвоста для спасения.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Многие ящерицы способны восстанавливать утраченные конечности или хвост. 2. Они применяют разнообразные маскировочные техники, чтобы избегать хищников.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Черепахи: строение панциря и образ жизни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панциря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черепах состоит из карапакса сверху и пластрона снизу, объединённых костными пластинами. Он служит надёжной защитой от врагов.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жизни и долголетие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живут в различных средах, от океанов до лесов, часто обладают способностью к зимней спячке и могут доживать до более чем 150 лет.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Крокодилы: анатомия и поведение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8975" y="1651475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Мощное телосложение и органы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крокодилы имеют мощные челюсти с острыми зубами и хорошо развитые органы чувств, что помогает им в охоте и ориентации.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7700" y="1653400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социальное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Полуводный образ жизни позволяет им ловко плавать и охотиться. Крокодилы обладают территориальным поведением и заботятся о потомстве.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Гаттерии: древние представители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Они имеют уникальное строение черепа с особенностями, отсутствующими у других пресмыкающихся, и медленный рост детёнышей.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Из-за малочисленности гаттерии находятся под строгой охраной, что обеспечивает сохранение этого древнего вида.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Гаттерии — единственные сохранившиеся представители своего отряда, обитающие в Новой Зеландии и считающиеся живыми ископаемыми.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пресмыкающихся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чаще всего не проявляют родительского поведения, сразу после откладки яиц покидают гнездо, оставляя потомство самостоятельно выживать.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крокодилов и некоторых видов ящериц наблюдается выраженная забота о потомстве: они охраняют гнёзда и даже помогают выводкам после вылупления.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пресмыкающихся откладывает яйца с плотной кожистой или твёрдой скорлупой, что защищает зародышей от высыхания и повреждений в наземной среде.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ряда рептилий пол потомства определяется температурой инкубации яиц, что обеспечивает адаптацию к условиям окружающей среды.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пресмыкающихся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биология развития пресмыкающихся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054761"/>
            <a:ext cx="4014300" cy="157620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пресмыкающихся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сред обитания разных групп пресмыкающихся с примерами видов для лучшего понимания.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рептилий занимает определённую экологическую нишу, что отражается в разнообразии мест обитания и образа 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и экология пресмыкающихся, 2023
</a:t>
            </a:r>
            <a:endParaRPr lang="en-US" sz="6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как способ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пресмыкающиеся обладают окраской, которая позволяет им слиться с окружающей средой, например, песчаные ящерицы с песком пустыни. Это помогает им избегать хищников и успешно охотиться.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демонстрационная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видов, например, у мангровых ящериц, красочная окраска служит для отпугивания врагов или привлечения партнёров в брачный период, играя важную роль в поведении.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размеров и форм тела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крошечных гекконов длиной всего 3 см до внушительных крокодилов длиной 7 метров — пресмыкающиеся демонстрируют широкие морфологические различия, адаптированные к разным условиям.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окраски и форм пресмыкающихся
</a:t>
            </a:r>
            <a:endParaRPr lang="en-US" sz="2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различным условиям среды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регулируют температуру тела, меняя положение под солнцем или укрываясь в тени — эффективный способ поддерживать жизнедеятельность.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впадают в зимнюю спячку, замедляя обмен веществ для выживания при низких температурах и дефиците пищи.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меняют окраску при угрозе или смене среды, а змеи и ящерицы запасают воду в тканях, обеспечивая долгую автономию в засушливых условиях.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рациона ящериц и змей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и змеи питаются насекомыми, мелкими грызунами и иногда другими рептилиями, используя охотничьи навыки и приспособленные органы чувств для поиска добычи.
</a:t>
            </a:r>
            <a:endParaRPr lang="en-US" sz="983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Хищнические способности крокодилов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— мощные хищники, способные ловить рыбу, птиц и млекопитающих. Их сильные челюсти и быстрые реакции делают их одними из верховных хищников в водной среде.
</a:t>
            </a:r>
            <a:endParaRPr lang="en-US" sz="983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особенности черепах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проявляют разнообразие в питании: некоторые травоядные, питающиеся растительностью, другие — хищники или всеядные, адаптируясь к доступной пище в среде обитания.
</a:t>
            </a:r>
            <a:endParaRPr lang="en-US" sz="954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стратегии добычи пищи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распространение пресмыкающихся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регионы богаты видами, в то время как холодные и северные регионы населяются ограниченно.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биоразнообразие пресмыкающихся сосредоточено в тропиках, что связано с благоприятными климатическими условиями.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отчёт о биоразнообразии пресмыкающихся, 2022
</a:t>
            </a:r>
            <a:endParaRPr lang="en-US" sz="6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пищей для птиц и млекопитающих, участвуют в сложных пищевых сетях и влияют на состояние почвы и растительности, что важно для биоразнообразия.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пресмыкающихся в природе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регулируют численность насекомых и мелких животных, поддерживая экологический баланс и способствуя здоровью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меры охраны пресмыкающихся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нелегальная торговля рептилиями приводят к снижению численности многих видов, особенно редких и охраняемых.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главных факторов угрозы — утрата естественных мест обитания из-за урбанизации и сельского хозяйства, что сокращает жизненное пространство.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почвы негативно влияет на здоровье пресмыкающихся и способность к размножению, увеличивая риск заболеваний.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видов созданы международные конвенции, национальные законы и заповедники, обеспечивающие защиту и восстановление популяций.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и сохранение пресмыкающихся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играют жизненно важную роль в экосистемах. Их защита требует научного подхода и совместных усилий для устойчивого будущего биоразнообразия.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2026-05-09T01:24:18Z</dcterms:created>
  <dcterms:modified xsi:type="dcterms:W3CDTF">2026-05-09T01:24:18Z</dcterms:modified>
</cp:coreProperties>
</file>