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осваивают космос?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помогает узнавать мир, защищать Землю и делать жизнь удобнее.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человечество открыло дорогу в космос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началось с первых запусков спутников и полёта Юрия Гагарина. С тех пор космические корабли, станции и аппараты помогают людям исследовать небо и лучше понимать Землю.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из космоса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моря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спутников хорошо заметны облака, океаны и большие реки. По таким снимкам учёные понимают, как меняется Земля и где нужно внимательнее следить за природой.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поля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можно рассмотреть леса, степи и большие сельские поля. Это помогает наблюдать, как растут растения, хватает ли влаги и не страдает ли природа.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дожди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замечают большие пожары, сильные ливни и грозы. Когда опасность видна заранее, людям легче вовремя предупредить других и подготовиться к непогоде.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помогает следить за снегом, льдами и их таянием. Такие наблюдения важны, потому что они показывают, как меняется климат на нашей планете.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шарик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высоты Земля выглядит как красивый голубой шар. Этот вид напоминает, что наш дом очень большой, но при этом его нужно беречь.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людям связываться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связь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передают телевизионный сигнал и помогают телефонной связи работать на больших расстояниях. Благодаря им новости и передачи могут доходить даже туда, где нет обычных проводов.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дороге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нужны не только водителям, но и самолётам, кораблям и спасателям. Они делают путь точнее и безопаснее, словно невидимые помощники в небе.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в кармане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 показывает дорогу, он часто получает подсказки от спутников. Так навигатор понимает, где находится человек, и помогает не заблудиться в городе или в поездке.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 пути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спутники помогают передавать интернет. Это особенно полезно в море, в горах и в далёких посёлках, где другие способы связи работают хуже.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погода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 шторме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спутники замечают сильный ветер или надвигающийся шторм, службы могут предупредить людей заранее. Это помогает безопаснее летать, выходить в море и идти в поход.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 орбиты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Метеоспутники смотрят на облака, ветры и большие грозовые системы сверху. Так учёные видят, как движется погода, и замечают опасные изменения раньше.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делают прогноз погоды более точным. Благодаря им легче понять, будет ли дождь, снег или ясный день, и лучше спланировать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искать воду и полезные места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вода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космоса показывают реки, озёра и влажные участки земли. Учёные по ним находят места, где вода есть сейчас или может появиться после дождей. Это помогает людям выбирать, где строить и как беречь запасы воды.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 присмотром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помогают следить за лесами, видеть вырубки и замечать, где деревья болеют. Если лес начинает исчезать, это становится заметно очень быстро. Так природу можно защищать раньше, чем появится большая беда.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урожай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наблюдают за полями и помогают понять, хватает ли растениям влаги и света. Фермеры получают полезные подсказки и могут заботиться о урожае точнее. Космос здесь работает как внимательный помощник, который не моргает.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 из космических идей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задачи помогли создать лёгкие и тёплые материалы. Такие вещи пригодились в куртках, спальниках и спортивной одежде, где важно сохранять тепло и не мешать движениям.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приборы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космоса нужны очень точные устройства, и многие из них потом стали полезны на Земле. Они помогают измерять, проверять и управлять работой машин и техники.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воздух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помогли придумать удобные фильтры и системы очистки. Они нужны там, где важно сделать воду чище или воздух безопаснее для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ракет и станций создают прочные, но лёгкие материалы. Потом такие идеи используют в быту, в транспорте и в технике, чтобы вещи служили дольше.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космонавты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всё кажется почти невесомым, поэтому предметы могут медленно плавать вокруг. Космонавтам приходится быть очень аккуратными, чтобы ничего не улетело не туда.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Невесомость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и во время работы космонавты много упражняются. Это помогает мышцам и костям оставаться сильными, ведь в космосе тело меньше нагружается.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каждый день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невесомости еда и вещи ведут себя необычно, поэтому их закрепляют или упаковывают особенно удобно. Даже ложка может стать маленьким непоседой.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предметы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космонавтов есть чёткий режим: работа, отдых, еда и сон идут по расписанию. На станции важны порядок и дисциплина, чтобы всё было безопасно.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распорядок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станция на орбите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летает вокруг нашей планеты и служит домом для экипажа. Космонавты из разных стран живут и работают вместе, как большая дружная команда. Внутри станции есть рабочие места, спальные уголки и оборудование для опытов.
</a:t>
            </a:r>
            <a:endParaRPr lang="en-US" sz="1321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без пола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проводят эксперименты, которые трудно или невозможно сделать на Земле. В невесомости жидкости, растения и материалы ведут себя иначе, поэтому учёные получают новые знания. Станция похожа на огромную лабораторию, которая постоянно кружит над планетой.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интересна Луна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ближе к Земле, чем другие большие небесные тела. Поэтому её удобно изучать и использовать как первый шаг к более дальним космическим путешествиям.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близкий сосед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на Луне лёд, особенно в тенистых местах. Если он есть, он может пригодиться будущим космонавтам для воды и других важных нужд.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льда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камни и пыль Луны, чтобы понять её историю. По составу грунта можно узнать, как она возникла и что происходило рядом с Землёй.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грунт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можно испытывать новые приборы и способы работы в космосе. Если техника справляется там, учёным легче доверять ей и в других миссиях.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технологий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сосед, который очень далеко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планета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называют красной планетой из-за цвета его поверхности. Он похож на знакомого соседа, которого видно издалека, но до него всё равно очень непросто добраться.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холодно, воздух очень разреженный, а воды на поверхности почти нет. Поэтому людям и аппаратам там приходится работать в особенно трудных условиях.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воды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изучают камни, почву и следы древних русел. Их интересует, могла ли на Марсе когда-то быть вода, а вместе с ней и жизнь.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будущих полётов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помогает проверять новые технологии и мечтать о дальних экспедициях. Если люди когда-нибудь полетят дальше, опыт изучения Марса очень пригодится.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защитить Землю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небом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телескопы и спутники отслеживают астероиды и кометы. Они помогают учёным вовремя заметить небесные тела, которые движутся рядом с нашей планетой.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планеты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важен не только для красоты, но и для безопасности. Наблюдая за небом, люди лучше защищают Землю и её жителей.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защиты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когда-нибудь появится, у специалистов будет время придумать меры. Чем раньше замечено небесное тело, тем спокойнее и точнее можно действовать.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пути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 орбиты и проверяют, насколько близко объект может подойти к Земле. Так можно заранее понять, есть ли повод для тревоги.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космические открытия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создают устройство и долго испытывают его на Земле. Так находят ошибки заранее и делают полёт более надёжным.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и инженеры придумывают, что именно нужно узнать или проверить в космосе. Без хорошей идеи не получится полезный прибор.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 полёт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ракета выводит спутник или станцию в космос. Там приборы начинают собирать сведения о Земле, планетах или далёких объектах.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приходит на Землю, где её изучают специалисты. Именно так появляются новые знания и полезные решения для жизни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космического дела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идея превращается в космическое открытие и полезный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036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036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0836" y="1903609"/>
            <a:ext cx="399751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739995"/>
            <a:ext cx="456858" cy="3654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3536" y="3694309"/>
            <a:ext cx="399751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над космосом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придумывают и собирают ракеты, спутники и приборы. Они считают, как всё будет работать, чтобы полёт прошёл точно и безопасно.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создают чертежи будущих аппаратов. Им важно соединить прочность, лёгкость и удобство, чтобы техника выдержала сильный старт и полёт.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следят за здоровьем космонавтов до полёта и после него. Они помогают человеку привыкнуть к невесомости и сохранить силы в дороге.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 пишут команды для бортовых систем и приборов. Благодаря их работе техника умеет передавать данные, выполнять задания и не теряться в космосе.
</a:t>
            </a:r>
            <a:endParaRPr lang="en-US" sz="1344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полученные сведения и ищут в них ответы на важные вопросы. Их открытия помогают лучше понимать Землю, планеты и Вселенную.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полёты в космос непростые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воздуха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нельзя дышать, как на Земле, поэтому космонавтам нужны специальные скафандры и корабли. Без надёжной защиты человек там не сможет жить.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 космосе могут быть очень низкими, а рядом с Солнцем — наоборот, очень высокими. Технике приходится выдерживать такие резкие перепады.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излучение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защиты атмосферы и магнитного поля Земли космонавты получают больше космического излучения. Поэтому полёты тщательно рассчитывают и ограничивают по времени.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расчёты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должна взлететь в нужный момент и по точной траектории. Ошибка даже в маленьком числе может изменить весь полёт, поэтому всё проверяют много раз.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космос нравится детям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сразу привлекает яркими звёздами, планетами и кометами. Он выглядит как огромная тайна, которую очень хочется разгадать, даже если ты ещё маленький исследователь.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удивление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смотрят на небо, у них появляются большие вопросы: что там далеко, почему Луна светит и можно ли увидеть жизнь на других планетах.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вопросы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помогает узнавать про звёзды, ракеты и планеты без скуки. Так наука становится похожей на увлекательное приключение с настоящими открытиями.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науке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истории вдохновляют мечтать смелее: о полётах, новых станциях и далёких мирах. Даже взрослым рядом снова хочется смотреть на небо.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будущем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появилось благодаря космосу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карты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телефону ловить связь, а навигатору — показывать дорогу. Благодаря им легче ехать по городу, лететь в самолёте и не теряться.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приборы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космических разработок появились устройства, которые помогают в медицине, технике и быту. Иногда большая ракета дарит маленькую, но очень нужную вещь.
</a:t>
            </a:r>
            <a:endParaRPr lang="en-US" sz="8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задачи придумали прочные и лёгкие материалы, удобные покрытия и полезные датчики. Позже многие из этих идей пригодились в обычной жизни.
</a:t>
            </a:r>
            <a:endParaRPr lang="en-US" sz="8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прогноз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космоса делают прогноз погоды точнее. Это помогает заранее узнать о дожде, ветре или шторме и лучше подготовиться к ним.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станет космос в будущем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спутники смогут быстрее передавать данные и точнее следить за Землёй. Они помогут людям лучше понимать погоду, природу и изменения на планете.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Умнее спутники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остаётся важной целью для исследователей. Полёты туда станут новым большим шагом, если инженеры смогут сделать их безопаснее и удобнее.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Марсу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хотят снова и дальше изучать Луну, искать на ней лёд и проверять технику. Это поможет сделать будущие полёты надёжнее.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Луне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планируют строить ещё более удобные орбитальные станции. На них можно будет проводить опыты, работать и готовиться к дальним путешествиям.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станции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нужен людям не только для мечты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помогает нам узнавать Землю, защищать её и делать жизнь удобнее. Он уже работает рядом с нами каждый день, а впереди у него ещё много важных открытий.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2026-05-25T18:28:17Z</dcterms:created>
  <dcterms:modified xsi:type="dcterms:W3CDTF">2026-05-25T18:28:17Z</dcterms:modified>
</cp:coreProperties>
</file>