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Синонимия причастных оборотов и придаточных определительных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уточнить признак предмета.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 эти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важно уверенно узнавать причастные обороты и придаточные определительные: они часто встречаются в учебных текстах, диктантах и упражнениях, а правильный выбор помогает строить грамотные предложения.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причастный оборот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состоит из причастия и зависимых слов. Вместе они уточняют признак предмета и делают описание точнее, чем отдельное причастие.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называет признак по действию: предмет сам выполняет действие или испытывает его результат. Поэтому легко понять, какой именно объект описывается в предложении.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обычно относится к существительному и отвечает на вопрос «какой?». В речи он помогает избежать повторов и сделать фразу более компактной.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читающий книгу ученик, построенный дом, увиденный в музее экспонат. Во всех случаях причастный оборот добавляет важную уточняющую информацию.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придаточное определительное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сложного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определительное входит в состав сложноподчинённого предложения и уточняет существительное в главной части, дополняя его признак или характеристику.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присоединяется с помощью союзных слов который, что, где, когда. Эти слова связывают придаточную часть с главным предложением и помогают понять смысл.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придаточном предложении есть собственная грамматическая основа, поэтому оно оформляется как отдельная предикативная часть, а не как часть простого предложения.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Дом, который построили недавно, стоит на нашей улице. Здесь придаточное точно уточняет, о каком доме идёт речь.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23494"/>
            <a:ext cx="4022400" cy="1745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синтаксические конструкции, которые уточняют существительное и могут передавать близкий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конструкции выполняют одну смысловую задачу, но причастный оборот обычно компактнее, а придаточное определительное легче развернуть и объяснить по частям.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русского языка: сопоставление конструкций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 различие двух конструкций
</a:t>
            </a:r>
            <a:endParaRPr lang="en-US" sz="27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29" y="1239180"/>
            <a:ext cx="212117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9790" y="2792871"/>
            <a:ext cx="185602" cy="2121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5633" y="1239180"/>
            <a:ext cx="212117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значение: признак предмета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причастный оборот, и придаточное определительное добавляют к существительному новый признак, помогая точнее представить предмет, о котором идёт речь.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действием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часто связан с действием: предмет что-то делает или с ним что-то происходит. Поэтому конструкции передают динамичное, наглядное описание.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девочка, читающая книгу; девочка, которая читает книгу. Смысл близок, потому что обе конструкции называют один и тот же признак по действию.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заменить одну конструкцию другой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преобразования причастного оборота в придаточное определительное и обратно.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причастного оборота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коротких примерах причастная форма экономит одно слово и делает высказывание более плотным.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невелика, но она показывает: причастный оборот помогает передать тот же смысл в более сжатой форме.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 для 6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причастный оборот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748213" y="1037175"/>
            <a:ext cx="2348100" cy="37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простого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входит в состав простого предложения. Он не содержит отдельной грамматической основы и не может существовать как самостоятельное сообщение.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6088" y="1037175"/>
            <a:ext cx="2348100" cy="37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уточняют причастие и делают признак более точным. Благодаря им можно подробно описать предмет: мальчик, быстро бегущий по дорожке.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443963" y="1037175"/>
            <a:ext cx="2348100" cy="37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обычно стоит рядом с существительным, которое он поясняет. В предложении он отвечает на вопрос «какой?» и помогает назвать признак предмета.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придаточное определительное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сложного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определительное является частью сложного предложения. Оно дополняет главную часть и уточняет существительное, названное в ней.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придаточного есть грамматическая основа, поэтому оно оформляется как отдельная предикативная часть и легко выделяется по смыслу.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союзным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придаточное присоединяется словами который, что, где, когда. Именно они показывают, к какому слову относится уточнение.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разбора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Мальчик, который быстро бежал по дорожке, первым пришёл к финишу придаточное сообщает, какой именно мальчик имеется в виду.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за работой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«ученик, решающий задачу» и «ученик, который решает задачу» называют один и тот же признак. Первая форма короче, вторая звучит более развернуто и привычно в разговоре.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на парте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парах «книга, лежащая на парте» и «книга, которая лежит на парте» смысл совпадает. Оба варианта уточняют, где находится предмет, но строятся по-разному.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тетрадь
</a:t>
            </a:r>
            <a:pPr algn="l" indent="0" marL="0">
              <a:lnSpc>
                <a:spcPct val="100000"/>
              </a:lnSpc>
              <a:buNone/>
            </a:pPr>
            <a:r>
              <a:rPr lang="en-US" sz="5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«тетрадь, заполненная аккуратным почерком» и «тетрадь, которая заполнена аккуратным почерком» показывают признак через действие и его результат. Это удобно для описания школьных работ.
</a:t>
            </a:r>
            <a:endParaRPr lang="en-US" sz="1079" dirty="0"/>
          </a:p>
        </p:txBody>
      </p:sp>
      <p:sp>
        <p:nvSpPr>
          <p:cNvPr id="13" name="Text 5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смысл — две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помогают увидеть, что причастный оборот и придаточное определительное можно заменять друг другом. При этом важно сохранять точность, чтобы предложение оставалось грамматически правильным.
</a:t>
            </a:r>
            <a:endParaRPr lang="en-US" sz="10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удобнее использовать причастный оборот
</a:t>
            </a:r>
            <a:endParaRPr lang="en-US" sz="2713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сказать короче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мысль должна звучать компактно, причастный оборот помогает убрать лишние слова и не повторять союзное слово «который».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сохранить стиль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объявлениях, описаниях и пояснениях причастный оборот позволяет выразить информацию спокойно, кратко и без потери смысла.
</a:t>
            </a:r>
            <a:endParaRPr lang="en-US" sz="1381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требует точности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научно-популярных текстах такая форма делает описание точным и собранным, особенно когда признак предмета связан с действием.
</a:t>
            </a:r>
            <a:endParaRPr lang="en-US" sz="13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88" y="1940423"/>
            <a:ext cx="343500" cy="305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713" y="1925990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40423"/>
            <a:ext cx="343500" cy="305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0550" y="1925990"/>
            <a:ext cx="292425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удобнее использовать придаточное определительное
</a:t>
            </a:r>
            <a:endParaRPr lang="en-US" sz="2201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Понятнее для 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предложение кажется сложным, придаточное определительное помогает быстрее понять, какое слово уточняется и какой признак ему приписывается.
</a:t>
            </a:r>
            <a:endParaRPr lang="en-US" sz="1443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устных ответах и объяснениях такая конструкция звучит привычно и естественно, поэтому школьникам легче строить фразу без ошибок.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видна по частям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предложение показывает связь шаг за шагом: сначала главное слово, затем уточнение через союзное слово и собственную основу.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разборов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подробно разобрать предложение, придаточное определительное удобно тем, что его границы и грамматическая основа заметны и легче анализируются.
</a:t>
            </a:r>
            <a:endParaRPr lang="en-US" sz="14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776325"/>
            <a:ext cx="4336500" cy="13710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предложений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формы, которые передают один и тот же признак предмета.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парах сохраняется, но причастный оборот обычно короче, а придаточное определительное помогает показать связь более явно.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синтаксической синонимии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конструкции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сравнения причастного оборота и придаточного определительного.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одинакового смысла в двух формах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примеры, где обе конструкции передают один и тот же признак предмета, но оформляются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парах смысл совпадает, поэтому выбор зависит не от значения, а от того, насколько кратко или подробно нужно сказать.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приведённые в задании к уроку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части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причастие смешивают с деепричастием и неверно строят оборот. Чтобы избежать ошибки, нужно проверить, отвечает ли слово на вопрос «какой?» и относится ли оно к существительному.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согласуют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должно совпадать с существительным в роде, числе и падеже. Если связь нарушена, предложение звучит неграмотно и становится труднее для понимания.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зависимые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должен содержать зависимые слова, иначе он теряет точность. Без них признак предмета передаётся неполно, а смысл может стать слишком общим.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выбирают союз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придаточном определительном важно подобрать подходящее союзное слово: который, что, где или когда. Ошибка в выборе нарушает смысловую связь между частями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454191"/>
            <a:ext cx="4022400" cy="12836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связывают придаточное с главным предложением и уточняют предмет, место или 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Союзное слово помогает понять, что именно уточняется в главной части, и делает связь между частями предложения ясной.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придаточных определительных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 в придаточных определительных
</a:t>
            </a:r>
            <a:endParaRPr lang="en-US" sz="23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на одном примере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23175" y="1337301"/>
            <a:ext cx="3522300" cy="16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«Мальчик, который нашёл щенка, обрадовался» можно преобразовать в «Мальчик, нашедший щенка, обрадовался». Смысл остаётся тем же, а форма становится короче.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23175" y="3268726"/>
            <a:ext cx="3522300" cy="16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Сделаем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помогает выразить мысль компактно, но придаточное определительное часто легче заметить и разобрать. Поэтому обе конструкции полезны в разных ситуациях.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и придаточное определительное часто называют один и тот же признак предмета. Умение узнавать, сравнивать и заменять эти конструкции делает речь точнее, а разбор предложений — увереннее.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2026-05-28T04:38:36Z</dcterms:created>
  <dcterms:modified xsi:type="dcterms:W3CDTF">2026-05-28T04:38:36Z</dcterms:modified>
</cp:coreProperties>
</file>