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финансовая и торговая столица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Петра I стал «окном в Европу», портом и центром денежных операций.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стал экономическим центром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у устья Невы в 1703 году, Петербург быстро получил удобный путь к Балтике. В 1712 году он стал столицей, и сюда пришли учреждения, торговые дома, иностранные купцы и ремесленники. Развитие инфраструктуры ускорило морскую торговлю, банковское дело и биржевую жизнь.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5398" y="2057985"/>
            <a:ext cx="493146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Петербурга: что давало городу преимущество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внутренними районами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соединялся с другими регионами России реками, железными дорогами и шоссе. Это облегчало доставку товаров «от производства» к порту и обратно, ускоряя обороты торговли.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стоит в дельте Невы рядом с Финским заливом и Балтийским морем. Такое положение обеспечивало быстрый выход к морским путям стран Северной Европы и регулярные перевозки.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торговых расчетов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грузы удобно принимать, проще выстраивать порядок сделок: от доставки до хранения и продажи. Петербургская логистика поддерживала внешние связи и давала почву для расчетов между участниками торговли.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европейским рынкам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морские маршруты делали город понятным партнером для зарубежных контрагентов. Петербург выигрывал тем, что торговля и обмен информацией происходили быстрее, чем при дальних сухопутных путях.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экономики Санкт-Петербурга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«набор отраслей» работает как система: порт и перевозки поддерживают торговлю, а финансовые услуги ускоряют расчеты и сделки.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 города держится не на одной сфере. Важнее сочетание: транспорт, торговля и финансы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структуры отраслей (условное распределение смысловых долей), точные статистические доли не приведены.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 исторический ритм Балтики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порт легко представить по контейнерным терминалам: это место, где суда подходят к причалам, а грузы отправляются дальше. Исторически тот же принцип работал для хлеба, льна, леса и металла — Петербург стал крупным пунктом обмена между Россией и Европой.
</a:t>
            </a:r>
            <a:endParaRPr lang="en-US" sz="82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Краны, склады и подготовка сделки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краны и складские комплексы помогают не только выгружать, но и «собирать» товары для оптовых поставок. Складская логика снижала задержки: пока один груз оформляли, другой мог проходить хранение и проверку перед продажей или отправкой.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на рейде: как обеспечивалась непрерывность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на рейде и работа портовой инфраструктуры показывают, что торговля зависит от организованного морского сообщения. Когда порт функционировал уверенно, Петербург легче связывал российский рынок с внешними поставками и быстрее распределял товары на северо-запад.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порт как основа торговли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9719" y="1935209"/>
            <a:ext cx="408518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проходили через Петербург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связывал вывоз с производством и ввоз с зарубежными поставками; морские и сухопутные маршруты дополняли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 стороны работала одна логика: порт, склады и транспорт превращали Петербург в узел, через который товары распределялись по региону.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 и сведения о развитии портовой торговли.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 Петербурге усилилось влияние купцов и торговых домов. Они объединяли производство, поставки и продажу, часто выступая посредниками в крупных сделках по разным товарам.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Биржа и финансовые структуры поддерживали сделки и уточняли условия. Здесь работали банки, страховые конторы и складские помещения, что помогало перевозчикам и торговцам снижать риски.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биржа становилась площадкой для контрактов и обсуждения цен на зерно, металл и другие товары. Регулярные встречи формировали устойчивые правила торговли и учета денег.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жизнь города постепенно превращала договоренности в привычный порядок. От учета платежей до организации поставок — все это укрепляло роль Петербурга как торгово-финансового центра.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Купечество, ярмарки и биржа в XIX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 попадал на петербургский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поставок: от производства до продажи (в том числе экспорт через морской порт).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финансовая жизнь города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рано стал центром банковского дела: сюда приходили и государственные структуры, и коммерческие банки. В XIX веке работали страховые общества и кредитные конторы, обеспечивая сделки финансированием.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операции помогали купцам покупать товары, строить корабли и запускать мастерские. Благодаря кредитам и расчетам внешняя торговля становилась организованнее, а предприниматели могли планировать развитие.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городу торговля и транспорт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двигаются быстрее, увеличивается спрос на перевозки, складирование, торговлю и сервис. Это поддерживает стабильные рабочие места в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взаимосвязь: транспорт и торговля создают основную нагрузку, а услуги «подхватывают» ее через рабочие места и обслуживание.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моделирование (условные индексы без привязки к официальным статистическим значениям).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 повседневной жизни Петербурга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пассажи и сезонные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магазинов, важную роль играли рынки и пассажи. Там было удобно выбирать одежду, ткани, книги и другие товары, а в пиковые сезоны — быстрее пополнять запасы.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товары для дома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работали магазины и оптовые базы, где можно было регулярно покупать повседневные вещи. Петербург обеспечивал жителей продовольствием, одеждой, мебелью и товарами для дома.
</a:t>
            </a:r>
            <a:endParaRPr lang="en-US" sz="1164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 Северо-Запада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Петербург с соседними областями Северо-Запада. Через город проходили товары, которые затем расходились дальше по другим местам, поддерживая местные рынки.
</a:t>
            </a:r>
            <a:endParaRPr lang="en-US" sz="1143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предметы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востребованных покупок были книги и печатные материалы. Развитая торговая сеть помогала доставлять их в город и на периферию, делая доступ к знаниям более регулярным.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7468" y="1935209"/>
            <a:ext cx="326968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факторов складывались в единую экономическую систему. Ниже — самые наглядные преимущества и их практические эффекты для бизнеса.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сразу работают морской маршрут, финансовые инструменты и транспорт внутрь страны, город становится удобным местом для сделок и инвестиций — именно это и закрепило лидерство Петербурга.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и общим сведениям о развитии портовой торговли и банковского дела в XVIII–XIX веках.
</a:t>
            </a:r>
            <a:endParaRPr lang="en-US" sz="937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Петербурга для торговли и финансов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торговля в одном городе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новые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создавали машины и оборудование, которые были нужны и для хозяйства, и для торговли. Чем разнообразнее производственная база, тем больше товаров удавалось продавать и отправлять на рынки.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как двигатель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и ремонтные мастерские поддерживали морскую торговлю, потому что обеспечивали суда и инфраструктуру для перевозок. Это влияло на регулярность поставок и расширяло ассортимент экспортных товаров.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для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пищевой промышленности поставляли продукцию, которой требовались городу и обслуживаемым регионам. Наличие производства снижало зависимость от случайных перебоев поставок.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химия — широкий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и химическая промышленность создавали сырьё и готовые изделия для одежды, быта и мастерских. Финансы помогали промышленникам развивать производство и расширять каналы продаж.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Петербурга в разные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менялись товары и маршруты, роль Балтики оставалась ключевой. Менялась «доля» порта и структура перевозок, но внешняя торговля зависела от международной обстановки.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 XIX — начале XX века связан с усилением деловых связей, а затем показатели корректируются общими историческими обстоятельствами. Логика связи с Балтикой сохранялась постоянно.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без точной статистики. Источник: общие сведения из учебных материалов по истории России и описания развития портовой торговли Петербурга; конкретные цифры по периодам не приведены.
</a:t>
            </a:r>
            <a:endParaRPr lang="en-US" sz="866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Гостиницы, маршруты и городской 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поездки стали заметной частью городской экономики в поздней истории. Развивались гостиницы, рестораны, транспорт и экскурсионные маршруты, а также речные прогулки для гостей и жителей.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памятники работают на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 — Зимний дворец, Петропавловская крепость, Невский проспект, дворцы и набережные — привлекают внимание и сегодня. Посетители создают спрос на услуги: от навигации и транспорта до сувениров и гидов.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центр путешествий и услуг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 сохранял экономическое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факторов (выгодное положение у моря → инфраструктура → деловая активность → финансы → торговля и промышленность) описывает долговременное развитие города.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ограничения в развитии города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Петербурга во многом зависела от морских путей. Погода и ледовая обстановка могли замедлять перевозки, а состояние дорог влияло на доставку товаров из внутренних районов.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города мешали наводнения и сезонные перебои судоходства. Кроме того, конкуренция с другими портами требовала постоянных вложений в инфраструктуру и организацию перевозок.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поддерживать торговлю и расчёты, требовались каналы, набережные, мосты, склады и надёжная транспортная сеть. Дорогостоящее содержание инфраструктуры становилось заметной нагрузкой для городского хозяйства.
</a:t>
            </a:r>
            <a:endParaRPr lang="en-US" sz="874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ограничения делали рост сложным, но не прекращали его. Петербург продолжал развиваться за счёт адаптации маршрутов, накопления опыта и сочетания торговли с финансовыми и промышленными связями.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Петербурга с другими городами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выделяется не одним фактором, а сочетанием функций: море, финансы и торговые каналы работали как единая система. В других городах чаще доминируют одна-две 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 большинству признаков означают «переплетение» отраслей: порт усиливает торговлю, торговля поддерживает биржу и кредиты, а финансы помогают масштабировать перевозки и производство.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на основе описательных характеристик из учебных материалов; точные баллы и статистические сравнения не приводятся.
</a:t>
            </a:r>
            <a:endParaRPr lang="en-US" sz="913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Петербурга для экономики страны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связывает внутренние районы России с внешними рынками. Он обеспечивает движение товаров через порт, железные дороги и автомобильные магистрали, помогая быстрее доводить грузы до потребителей.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поддерживает денежные расчёты и развивает банковскую сферу. Благодаря этому обслуживаются торговые сети, проводятся сделки и проще находить средства на закупки, хранение и доставку партий товаров.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Петербурга выходит за пределы одного региона. Через город проходят важные экономические связи всей страны, поэтому его работа влияет на устойчивость поставок и деловую активность в разных областях.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Санкт-Петербург стал финансовой и торговой столицей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ключевым торговым и финансовым центром благодаря выгодному положению у Балтийского моря, инициативе Петра I, развитию порта, биржи и банков, а также сильным торговым и промышленным традициям.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2026-05-15T11:37:28Z</dcterms:created>
  <dcterms:modified xsi:type="dcterms:W3CDTF">2026-05-15T11:37:28Z</dcterms:modified>
</cp:coreProperties>
</file>