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видов поддерживают устойчивость природы и жизнь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биологических видов и его значение для жизни на Земле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показывает, сколько видов существует, как они распределены и почему одни сохраняются, а другие исчезают. Эта тема помогает понять эволюцию, экологию и значение охраны природы для человека и биосферы.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почему эта тема важна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биологического разнообразия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отражает различия между особями одного вида и определяет наследственную изменчивость. Благодаря ему популяции лучше приспосабливаются к переменам среды, болезням и другим неблагоприятным факторам.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 число видов на территории или в экосистеме. Чем богаче сообщество видами растений, животных и грибов, тем сложнее и устойчивее его связи, а значит, выше способность к саморегуляции.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связан с разнообразием лесов, степей, болот, морей и других природных комплексов. Если исчезает один из уровней разнообразия, природные сообщества становятся менее устойчивыми и хуже переносят изменения среды.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особенно велико там, где климат стабилен, а среда предоставляет множество укрытий, кормовых ресурсов и экологических ниш.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влага и сложная структура среды напрямую связаны с богатством видов, тогда как суровые условия резко его ограничивают.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биогеографии и школьному курсу биологии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наибольшее число видов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как главный центр видового богатства
</a:t>
            </a:r>
            <a:endParaRPr lang="en-US" sz="2906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круглый год сохраняются высокая температура и обильные осадки. Такие условия позволяют многим организмам не тратить силы на переживание холодного сезона.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растений и постоянный круговорот органического вещества поддерживают обилие пищи. Поэтому тропические леса способны содержать особенно сложные и насыщенные пищевые сети.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экологических ниш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лесу соседствуют растения, насекомые, птицы, амфибии и беспозвоночные, приспособленные к разным условиям. Это резко увеличивает число видов на небольшой площади.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деревьев, подлесок, стволы и почва образуют разные ярусы леса. Каждый из них становится отдельной средой обитания со своими видами и связями.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2188"/>
            <a:ext cx="5955300" cy="24434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и систематики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богатые видами группы организмов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дают основной вклад в общее видовое богатство Земли и какую роль они играют в экосистемах.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видового разнообразия составляют не крупные животные, а растения и особенно беспозвоночные, без которых экосистемы не могут нормально функционировать.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новые виды и почему другие исчезают
</a:t>
            </a:r>
            <a:endParaRPr lang="en-US" sz="2781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наследственная изменчивость и дрейф генов создают различия между популяциями. Естественный отбор закрепляет полезные признаки, если условия среды долго остаются разными.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новизны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разделены горами, островами, водоёмами или расстоянием, обмен генами ослабевает. Со временем различия накапливаются и могут привести к репродуктивной изоляции.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исчезают при разрушении местообитаний, нехватке пищи, усилении конкуренции, появлении новых хищников, болезней и резких климатических сдвигов, особенно если они редки и малочисленны.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вымирания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биота существует благодаря постоянному соотношению между видообразованием и вымиранием. Этот баланс меняется, когда природные процессы резко нарушаются деятельностью человека.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баланс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изолированная популяция становится новым видом
</a:t>
            </a:r>
            <a:endParaRPr lang="en-US" sz="3103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эволюционных изменений при длительной изоляции и естественном отборе.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местах растения уменьшают испарение разными способами: превращают листья в колючки, накапливают влагу в стеблях и развивают глубокие корни. Эти признаки помогают им переживать долгие периоды без дождей и удерживаться там, где другие виды быстро гибнут.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экономят воду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спасаются маскировкой, защитной окраской или ночной активностью. Одни незаметны на фоне почвы, другие меняют поведение по сезонам, совершают миграции или впадают в спячку, когда условия становятся слишком суровыми.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скрывающиеся от опасности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среда по-разному формирует живые организмы: холод требует экономии тепла, жара — защиты от перегрева, а хищники — специальных способов маскировки и бегства. Именно поэтому формы жизни так разнообразны и непохожи друг на друга.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как ответ среды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 источник разнообразия форм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территорий особенно опасна для видов с узкой экологической специализацией и небольшой численностью, которым трудно быстро приспособиться.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разрушение местообитаний: именно оно запускает цепочку потерь, после которой остальные угрозы действуют ещё сильнее.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охране природы и биоразнообразию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видовому разнообразию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охраняемые территории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 учётом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редкие и исчезающие виды, их численность, ареал и причины сокращения. Эти сведения помогают понять, какие популяции нуждаются в срочной защите и какие меры будут наиболее действенными.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защищают не только сам вид, но и среду его жизни: кормовые участки, гнездовые зоны, миграционные пути и места размножения, без которых популяция не сохраняется.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результативна защита целых природных комплексов, потому что один вид нельзя сохранить надолго без устойчивой экосистемы. Сохранение леса, болота или степи поддерживает сразу множество организмов.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природоохранных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Красной книги и режим особо охраняемых территорий дают научную основу для практических мер: ограничения добычи, восстановления численности и контроля за состоянием местообитаний на протяжении многих лет.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и основам охраны природы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биоразнообразие на разных уровнях
</a:t>
            </a:r>
            <a:endParaRPr lang="en-US" sz="3169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охрана биоразнообразия должна охватывать генетический, видовой и экосистемный уровни. Только их совместная защита даёт устойчивый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уровни связаны между собой: сохранение отдельных видов без защиты их генетического фонда и среды обитания оказывается недостаточным.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действия человека влияют на сохранение видов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и общественные решения снижают антропогенную нагрузку на природу и помогают сохранять популяции.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поддерживает опыление плодовых, овощных и масличных растений, а также устойчивость сортов и пород к болезням, засухам и вредителям.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1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ФАО: данные об опылении и продовольственной безопасности
</a:t>
            </a:r>
            <a:endParaRPr lang="en-US" sz="1314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1/3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пищи зависит от опылителей и их вклада в урожай сельскохозяйственных культур.
</a:t>
            </a:r>
            <a:endParaRPr lang="en-US" sz="3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часто остаются незаметными в повседневной жизни, хотя именно они поддерживают урожай, качество среды и устойчивость природных сообществ.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для человека опыление и плодородие почв: без них снижается продуктивность экосистем и сельского хозяйства.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экологии и природопользования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услуги, которые дают виды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России с высоким биологическим разнообразием
</a:t>
            </a:r>
            <a:endParaRPr lang="en-US" sz="2806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рельеф, высотная поясность и мягкие природные условия создают множество ниш. Здесь особенно богаты горные леса и субальпийские луга, где встречается много редких и эндемичных видов.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условия озера и окружающих территорий сформировали большое число эндемиков. Изоляция и разнообразие береговых и водных местообитаний способствуют появлению особых, тесно приспособленных форм жизни.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муссонного климата, смешанных лесов и близости азиатских природных комплексов делает регион одним из самых разнообразных в стране. Здесь обитают виды, характерные и для тайги, и для более южных зон.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256039"/>
            <a:ext cx="5955300" cy="22157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экологии и биогеографии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видового богатства в разных средах обитания
</a:t>
            </a:r>
            <a:endParaRPr lang="en-US" sz="285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среду, её условия и типичные группы организмов. Она помогает увидеть, почему одни экосистемы особенно богаты видами, а другие — более бедны.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 определяется не только размером территории, но и стабильностью климата, продуктивностью и сложностью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изучения видов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маршрутные учёты и подсчёт численности позволяют оценить состояние популяций в естественных условиях и заметить изменения, которые трудно увидеть при разовом осмотре.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признаки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Фотоловушки, следы жизнедеятельности и сравнение ареалов помогают изучать скрытных или редких животных, не нарушая их поведение и среду обитания.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ДНК-баркодирование уточняет принадлежность организмов к виду и позволяет обнаруживать скрытое разнообразие, которое не всегда видно по внешним признакам.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оценка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упорядочивает живой мир, а экология объясняет связи видов со средой. Без точных данных невозможно выбрать обоснованные меры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изучения вида к его охране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цикл научной работы: от сбора сведений о виде до практических мер по его сохранению и повторной оценки результата.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видового разнообразия поддерживает экосистемы, питание человека и природный баланс. Чем ответственнее наше отношение к природе, тем больше шансов сохранить живой мир для 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 — основа устойчивого будущего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2026-06-01T17:34:59Z</dcterms:created>
  <dcterms:modified xsi:type="dcterms:W3CDTF">2026-06-01T17:34:59Z</dcterms:modified>
</cp:coreProperties>
</file>