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6550" y="1572897"/>
            <a:ext cx="4987500" cy="191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развлечения как часть современной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объединяют кино, музыку, игры и спорт, формируя культурный опыт молодежи.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489290" y="4478938"/>
            <a:ext cx="218084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развлечений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существуют с древних времён, отражая культуру и технологии эпох. От театров античности до телевидения 20-го века — они эволюционировали вместе с обществом и сохраняют значимость по сей день.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Киноиндустрия: структура и глобальное влияние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киноиндустрия ежегодно приносит более 40 миллиардов долларов, определяя тренды и доходы развлечений во всем мире.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остаётся крупнейшим центром кино, а наряду с ним выделяются Болливуд и китайский кинематограф с растущим влиянием.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стримингов изменяет способы просмотра, создавая новые привычки у подростковой аудитории.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стриминга и цифровых платформ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занимают 65% рынка музыки, где главным каналом становится стриминг. Это позволило артистам быстро распространять творчество и находить широкую аудиторию среди молодежи.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музыкальных жанров и исполнители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и хип-хоп удерживают лидирующие позиции благодаря артистам, таким как The Weeknd и BTS. Эти жанры задают основные тренды молодежной культуры.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конкуренция лейблов в новых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и крупные лейблы активно борются за внимание слушателей на TikTok и Spotify, формируя новые маркетинговые стратегии и музыкальные тренды.
</a:t>
            </a:r>
            <a:endParaRPr lang="en-US" sz="98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индустрия: переход к цифровым форматам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рост аудитории видеоигр (2010–2023)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и онлайн-игры привлекают всё больше подростков, ключевых потребителей индустрии.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видеоигр расширяется, особенно в Азии, стимулируя рост киберспорта и новых форм досуга.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стриминг: трансформация форматов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интернет-видео среди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 подростков предпочитают смотреть видео через онлайн-платформы, такие как Netflix и YouTube, что меняет привычки просмотра.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интерактивных и прямых трансляций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Интерактивность, прямые эфиры и возможность открытого отклика становятся ключевыми в восприятии контента новым поколением.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культурные тренды помогают подросткам создавать гибридные субкультуры, объединяющие местные и международные элементы.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развлечений на формирование культурной идентичности молодежи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потребление медиа влияет на вкусы и ценности, формируя социальные нормы и поведение подростков.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Интернациональные форматы, включая популярность K-pop в России, отражают смешение культур и расширение кругозора молодежи.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стимулируют межкультурный диалог и укрепляют чувство принадлежности к современному цифровому обществу.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спортивного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спорта оценивается более чем в 600 миллиардов долларов, включая трансляции и спонсорские проекты, с массовой аудиторией болельщиков по всему миру.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как признанная профессия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становится официальным видом деятельности в ряде стран, с крупными турнирами и лигами, привлекающими миллионы зрителей и молодых участников.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спортивных развлечений: спорт и киберспорт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76" y="1835776"/>
            <a:ext cx="4113605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сегментов индустрии развлечений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параметры индустрии: рынок, аудиторию и цифровую трансформацию.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показывают наибольший рост с высокой цифровизацией, спорт остается крупнейшим рынком по объёму и аудитории.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PwC, Statista, IFPI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виртуальной и дополненной реальности, искусственный интеллект и блокчейн трансформируют способы создания и потребления развлекательного контента.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Рекомендательные системы и персонализация контента создают новые профессии и открывают горизонты для креативных специалистов в индустрии.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индустрии развлечений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контента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 и Instagram породили вирусные челленджи и короткие ролики, захватывающие аудиторию и стимулирующие креативное самовыражение среди подростков.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создатели контента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 только потребляют, но и создают видеоролики, формируя собственный бренд и расширяя влияние в социальных медиа.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феномена инфлюенсеров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Инфлюенсеры в соцсетях играют роль лидеров мнений, формируя молодежные тренды и влияя на предпочтения сверстников.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 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позволяют мгновенно взаимодействовать с аудиторией, поддерживая живой диалог и активное участие школьников.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пространство развлечений и самовыражения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развлекательного продукта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производства и продвижения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вопросы: авторское право, цензура, доступность контента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Пиратство остаётся острой проблемой цифровой эпохи, приводя к значительным экономическим потерям для развлекательной индустрии по всему миру.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цензуре касаются ограничений по возрасту и тематике, что необходимо для защиты подростков и поддержания социальных норм.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соблюдение этических стандартов укрепляют доверие аудитории и обеспечивают устойчивое развитие индустрии развлечений.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рынка мероприятий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Очные концерты и 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пандемии live-мероприятия активно возвращаются, с мировым рынком концертов в 25 млрд долларов в 2023 году. Стремление к личным встречам усиливается.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форматы и новые арт-кластеры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гибридных событий растёт: сочетание живого и онлайн-участия расширяет аудиторию. В крупных городах формируются арт-кластеры, привлекающие молодежь к интерактивным форматам.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субкультуры и фан-сообщества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Субкультуры K-pop, аниме и косплей формируют уникальные группы идентификации среди подростков, объединяя интересы и создавая чувство принадлежности.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Фан-арт, мемы и флешмобы в соцсетях служат средствами самовыражения и творческой активности молодежи, способствуя распространению культурных трендов.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продвижении брендового контента через неформальные каналы усиливает влияние фан-сообществ на индустрию развлечений.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на развлечения в российских семьях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долю занимают билеты в кино и концерты, а также подписки на цифровые сервисы. Цифровизация усиливает трансформацию потребления досуга.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увеличились на 35% за 12 лет, отражая растущую роль развлечений в семейном бюджете и переход к цифровым платформам.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9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помогают подросткам снижать уровень стресса и улучшают эмоциональное состояние в периоды учебной нагрузки.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сериалов способствует расширению словарного запаса и восприятию культурных особенностей через сюжетные линии.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видеоигры развивают навыки командного взаимодействия и социального общения, улучшая коммуникацию.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интерактивные форматы стимулируют интерес к изучению новых предметов и развивают критическое мышление.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эффекты потребления массовых развлечений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и прогнозы: инновационные форматы будущего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и AR технологии внедряются в массовую аудиторию, кардинально меняя способы взаимодействия с развлекательным контентом и создавая новые возможности для погружения.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Метавселенные и геймификация образовательного процесса делают досуг и обучение более интерактивными, повышая вовлечённость школьников в учебный и развлекательный контент.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молодых специалистов уверены в перспективности профессий в сфере digital-развлечений при наличии креативных навыков и знания английского.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Ассоциации развлечений, 2023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молодых людей видят значительные карьерные возможности в индустрии развлечений, подкреплённые международными образовательными проектами.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Развлечения как фактор развития старшеклассников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развлечения формируют комплекс навыков и ценностей у подростков, выступая связующим звеном между образованием и культурным самоопределением в цифровом мире.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2026-05-07T17:40:34Z</dcterms:created>
  <dcterms:modified xsi:type="dcterms:W3CDTF">2026-05-07T17:40:34Z</dcterms:modified>
</cp:coreProperties>
</file>