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jpe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Млекопитающие: ключевые темы и значение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удивительный класс живых существ, важный для природы и человека.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возникновения млекопитающих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около 200 миллионов лет назад, происходя от древних пресмыкающихся, и после исчезновения динозавров заняли разнообразные экологические ниши.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 особенности млекопитающих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главных отличий является наличие шерсти или волос, которые помогают сохранять тепло и защищать тело от внешних воздействий.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Высокоразвитая нервная система и сложные органы чувств обеспечивают высокую адаптивность и сложное поведение у этих животных.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обладают молочными железами, благодаря которым мать выкармливает потомство молоком, обеспечивая его жизненно важными питательными веществами.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052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2000" y="964664"/>
            <a:ext cx="2052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000" y="964664"/>
            <a:ext cx="2052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08000" y="964664"/>
            <a:ext cx="2052000" cy="16532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млекопитающих: знакомство с разными средами
</a:t>
            </a:r>
            <a:endParaRPr lang="en-US" sz="2303" dirty="0"/>
          </a:p>
        </p:txBody>
      </p:sp>
      <p:sp>
        <p:nvSpPr>
          <p:cNvPr id="14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96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— хищник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Тигры обитают в густых азиатских лесах, где используют маскировку и силу для охоты на крупных животных. Их экстремальная выносливость помогает выживать в дикой природе.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6868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 — ночной летун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способны к полёту и используют эхолокацию для ориентации в темноте, добывая насекомых и распространяя семена растений в ночных экосистемах.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2620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— мастер подземелий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проводят почти всю жизнь под землёй, роют сложные туннели и питаются насекомыми. Их морщинистая кожа и чувствительные усы помогают ориентироваться в полной темноте.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4744650" y="2730300"/>
            <a:ext cx="18132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 — гигант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— крупнейшие обитатели океанов, приспособленные к жизни в воде плавниками и толстым слоем подкожного жира, что сохраняет тепло в холодных глубинах.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Подклассы млекопитающих: обзор характеристик
</a:t>
            </a:r>
            <a:endParaRPr lang="en-US" sz="2644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подклассы млекопитающих, их особенности и примеры представителей.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млекопитающие составляют более 95% видов, играя главную роль в биоразнообразии.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млекопитающих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состоит из четырёх камер, что обеспечивает эффективное разделение кислородной и углекислой крови для поддержания высокого метаболизма.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лёгкие и диафрагма позволяют млекопитающим активно дышать и легко адаптироваться к разным условиям среды обитания.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относительно тела велик, благодаря чему млекопитающие демонстрируют высокий интеллект и сложные формы поведения.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специализированные органы — желудок, печень и почки, которые обеспечивают полноценное переваривание разнообразной пищи.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размножения и заботы о потомстве
</a:t>
            </a:r>
            <a:endParaRPr lang="en-US" sz="297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и живорождение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млекопитающих имеют внутреннее оплодотворение, что повышает шансы на выживание потомства. Детёныши рождаются живыми и слаборазвитыми, требующими продолжительного ухода.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забота и 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создают гнёзда и учат молодняк навыкам поиска пищи и защите от врагов, что повышает выживаемость и социальную интеграцию потомства.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молоком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железы матери обеспечивают новорожденных богатым питанием, поддерживая их рост и иммунитет в первые недели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строение зубов млекопитающих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млекопитающие имеют плоские коренные зубы, приспособленные для переработки растительной пищи и измельчения жёстких волокон.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корову с большим числом жевательных зубов, волка с мощными клыками и белку с острыми резцами для грызения орехов.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зубы сочетают функции резцов, клыков и коренных, позволяя адаптироваться к разнообразному рациону и изменяющимся условиям питания.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Плотоядные обладают острыми клыками и резцами, которые помогают захватывать и разрывать плоть добычи для быстрого питания.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категории среди млекопитающих
</a:t>
            </a:r>
            <a:endParaRPr lang="en-US" sz="305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виды составляют наибольшую часть, обеспечивая основу многих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питания отражает широкую адаптацию млекопитающих к различным условиям среды по всему миру.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зоологические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водной среде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млекопитающих, как у китов, развиты плавники и толстый подкожный жир, который сохраняет тепло в холодной воде и обеспечивает эффективное плавание.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 водные особенности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виды, например верблюды, адаптировались к минимизации потерь влаги, имеют ночной образ жизни и особенности строения, помогающие переносить жару и дефицит воды.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сухопутным условиям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шерсти и других покровов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у млекопитающих выполняет важную функцию терморегуляции — сохраняет тепло в холодную погоду за счёт плотного подшерстка и защищает от переохлаждения.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Расцветка шерсти служит для маскировки в окружающей среде или предупреждают хищников о защите, например, белый медведь с тёплым мехом, а верблюд — с редкой степной шерстью.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жарком климате шерсть помогает предотвращать перегрев, отводя избыточное тепло и уменьшая воздействие прямых солнечных лучей на кожу животного.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с участием млекопитающих
</a:t>
            </a:r>
            <a:endParaRPr lang="en-US" sz="3109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в экосистемах с основными уровнями питания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структуры и поведение у зверей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образуют разнообразные группы — от сложных стад и семейных общин до одиночного образа жизни, адаптированного к среде обитания.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иерархии присущи волкам, где важна взаимопомощь и координация, тогда как белки ведут независимый образ жизни, охраняя индивидуальные территории.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между животными происходит через запахи, звуковые сигналы и движения тела, что помогает координировать действия и предупреждать об угрозах.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млекопитающих для человека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млекопитающие обеспечивают человека мясом, молоком, шерстью и служат помощниками в работе, существенно влияя на сельское хозяйство.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Животные-компаньоны дарят людям эмоциональную поддержку, снижая стресс и улучшая качество жизни, что особенно важно для семей и пожилых 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виды способствуют контролю численности вредителей и распространению семян, что поддерживает здоровье природных экосистем и сельхозугодий.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домашних видов в мире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отражают роль этих животных в глобальной экономике и обеспечении продовольствия. Их количество постоянно влияет на устойчивость сельского хозяйства.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млекопитающие играют ключевую роль в пищевой безопасности и экономическом развитии многих стран, обеспечивая сырьё и работу миллионам людей.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Угрозы: исчезновение животных и причины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местообитаний из-за урбанизации и сельскохозяйственного освоения снижает пригодные для жизни территории животных.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незаконная охота значительно сокращают популяции многих ценных видов, включая амурского тигра и белого носорога.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насчитывается более 25% млекопитающих, находящихся под угрозой исчезновения, требующих срочных мер охраны и восстановления среды.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ухудшает здоровье и плодородие животных, влияя на их выживаемость и размножение.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факты: рекорды среди млекопитающих
</a:t>
            </a:r>
            <a:endParaRPr lang="en-US" sz="2534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гигант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крупное животное на Земле достигает длины до 33 метров и веса более 150 тонн. Его размеры превосходят большинство известных живущих организмов, поражая воображение своим величием.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— единственные летающие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птиц, они способны к активному полёту с помощью кожистой перепонки между пальцами. Это позволяет им занимать уникальные экологические ниши и охотиться ночью.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Ехидна и утконос — яйцекладущие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необычные звери откладывают яйца, но при этом кормят детёнышей молоком. Их строение сочетает черты рептилий и млекопитающих, что делает их предметом особого интереса учёных.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исследования: методы и открытия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позволяют бесшумно фиксировать поведение зверей в естественной среде, раскрывая новые сведения об их образе жизни и миграциях.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 выявляют родственные связи и разнообразие видов, поддерживая сохранение редких популяций и изучение эволюции млекопитающих.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радиометок помогает отслеживать перемещения диких животных, например слонов и китов, что способствует пониманию их миграционных маршрутов.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будущее млекопитающих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и Красная книга объединяют усилия по мониторингу и спасению уязвимых животных по всему миру.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охраны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охраняемых природных территорий начала расти, чтобы защитить места обитания редких видов.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парков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школьников в экологические проекты повышает осведомленность и формирует бережное отношение к природе.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стратегии направлены на сочетание человеческих потребностей и сохранения среды для долгосрочного будущего.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природы и развития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важность для будущего планеты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— неотъемлемая часть экосистем и культуры человека. Их охрана необходима для поддержания биологического баланса и гармонии природы и общества.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2026-05-08T21:31:18Z</dcterms:created>
  <dcterms:modified xsi:type="dcterms:W3CDTF">2026-05-08T21:31:18Z</dcterms:modified>
</cp:coreProperties>
</file>