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зимних укрытий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мороза, ветра и снега зимой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человек теряет тепло быстрее, чем в тёплое время года. Ветер, сырость и мокрая одежда усиливают охлаждение, поэтому укрытие помогает сохранить силы и дождаться безопасного выхода в тепло.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зимой укрытие особенно важно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Специально оборудованные укрытия лучше подходят для длительного пребывания. В городе или рядом с жильём это могут быть тёплые помещения, где легче сохранить сухость и избежать переохлаждения.
</a:t>
            </a:r>
            <a:endParaRPr lang="en-US" sz="139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укрытия помогают использовать уже готовую защиту: овраги, густой лес, пещеры, снежные заносы и места, закрытые от ветра, дают хоть частичное укрытие от непогоды.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укрытия создают на месте из подручных материалов. Это снежные траншеи, шалаши, навесы и простые конструкции из веток, ткани, тента или лапника.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зимних укрытий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Навес подходит, когда нужно быстро закрыться от ветра и осадков с одной стороны. Он прост в устройстве, но защищает ограниченно, поэтому важны правильное направление и прочная опора.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Навес и шалаш из подручных материалов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 даёт больше закрытого пространства и лучше удерживает тепло. Его собирают из веток, жердей, ткани, тента и лапника, а сухая подстилка внутри заметно повышает комфорт.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 не только тепло, но и удобство укрытия при ветре и снегопаде.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укрытия и закрытые помещения дают лучшую защиту, а открытый навес подходит только для краткого ожидания.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признакам из школьной схемы: защита от ветра, снега и сохранение тепла.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защищает от холода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траншея и снежная пещера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снега удерживает воздух между кристаллами, поэтому он медленно пропускает холод. Из-за этого снежные укрытия заметно лучше сохраняют тепло, чем открытое место.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Траншея и пещера уменьшают действие ветра, который быстрее всего выдувает тепло. Внутри становится спокойнее, суше и легче переждать непогоду, если вход сделан аккуратно.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укрытий важны плотный и достаточно глубокий снег, а также безопасный вход. Слишком тонкие стенки или неаккуратные действия могут привести к обрушению.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где укрытие удобнее, безопаснее и надёжнее защищает от холода.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укрытие закрыто от ветра и влаги, тем оно теплее. Но удобство и безопасность зависят от места, времени и условий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зимних укрытий из учебного материала.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зимних укрытий по основным признакам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полезно искать места возле плотных зарослей, под большими елями или в овраге. Там ветер слабее, а деревья частично задерживают снег и осадки.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в лесу и на открытой местности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местности главное — снизить действие ветра. Для этого выбирают низины, снежные валы или искусственные преграды, которые уменьшают продувание и потерю тепла.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важно проверять, не падают ли сверху тяжёлые ветки и не слишком ли сыро под кронами. Безопасность зависит не только от тепла, но и от прочности выбранного места.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местность опаснее, потому что тело там остывает быстрее. Если рядом нет хорошего укрытия, лучше искать путь к более защищённому месту или к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безопасное зимнее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оценить условия и выбрать наиболее защищённое место.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пол кладут сухую подстилку: лапник, траву, листья, ткань или коврик. Она уменьшает контакт с холодной землёй или снегом и помогает сохранить тепло тела.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 укрытия изнутри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оставить внутри небольшой объём воздуха и закрыть лишние щели от сквозняка. Слишком большое пространство прогревается медленно, поэтому компактное укрытие обычно теплее.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снега много воздуха, а воздух плохо проводит тепло. Поэтому снежный слой работает как естественная изоляция и замедляет охлаждение укрытия.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снег помогает сохранять тепло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Рыхлый сухой снег удерживает тепло лучше, чем мокрый или слежавшийся. В нём больше пустот, а значит, меньше пути для выхода тёплого воздуха наружу.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 и ледяная корка хуже подходят для укрытия: они твёрдые, холодные и неудобные для входа. Через них легче проникает ветер, а безопасное устройство становится сложнее.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роль играет одежда: если она намокает, показатели быстро ухудшаются даже при небольшом морозе.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сырость усиливают теплопотери сильнее всего, поэтому сухое закрытое укрытие остаётся самым надёжным вариантом.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для учебной схемы по зимним укрытиям.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тепла в разных условиях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укрытие открыто ветру и снегу, тело быстро остывает. Даже короткое пребывание в сырости повышает риск переохлаждения и снижает способность двигаться дальше.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плохого укрытия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тесное и закрытое пространство может привести к нехватке воздуха. Это особенно важно в снежных укрытиях и под плотными навесами без вентиляции.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Непрочная конструкция опасна обрушением веток, снега или самодельных опор. Вход и перекрытия нужно проверять особенно внимательно, чтобы не оказаться под завалом.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и скрытые факторы: мокрая одежда, холодная земля, острые предметы внутри и плохая видимость. Все они мешают сохранить тепло и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укрытия в городе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от холода иногда защищают подъезд, остановка, переход или навес. Они не заменяют тёплое помещение, но помогают переждать ветер и осадки.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место должно быть сухим, освещённым и достаточно безопасным. Важно избегать проезжей части, скользких ступеней и мест, где могут мешать люди или транспорт.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магазин, учреждение или другое отапливаемое здание, это обычно лучший вариант. Чем быстрее можно попасть внутрь, тем меньше риск переохлаждения.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285" y="2228750"/>
            <a:ext cx="3894730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лучше использовать разные укрытия и какие у них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укрытие выбирают по месту и погоде: снежные и закрытые варианты теплее, а открытые быстрее теряют защитные свойства.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зимних укрытий по типичным условиям использования.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зимних укрытий и их применение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условия особенно важны для удержания тепла в укрытии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одежда, тёплая подстилка и защита от ветра работают вместе. Если хотя бы один из этих элементов нарушен, охлаждение идёт заметно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поведения в зимних условиях по учебным материалам по безопасности.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зимнему укрытию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устройстве временного зимнего укрытия.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важны запас тёплой одежды, фонарь, термос, заряженный телефон и светоотражающие элементы. Эти вещи помогают дольше сохранять тепло и быстрее получить помощь.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сохранить тепло в чрезвычайной ситуации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людей несколько, они могут поддерживать друг друга, но без тесного контакта и лишнего риска. При признаках сильного переохлаждения нужно сразу идти в тёплое помещение и сообщить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набор вариантов меняется: рядом с жильём чаще выручает здание, а вдали от дорог особенно важны естественные преграды.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город дают больше готовых вариантов защиты, а поле и берег водоёма требуют быстрее искать укрытие от ветра.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 учебной диаграммы на основе типичных условий местности.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укрытия встречаются чаще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укрытие: защита, которая действительно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укрытие помогает пережить холод, ветер и влагу, если выбрано правильно и устроено безопасно. Главное — искать сухое, защищённое место, сохранять тепло и не терять время.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2026-05-20T22:11:10Z</dcterms:created>
  <dcterms:modified xsi:type="dcterms:W3CDTF">2026-05-20T22:11:10Z</dcterms:modified>
</cp:coreProperties>
</file>