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микроорганизмов влияет на жизнь и здоровье всей планеты.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изучения невидимых обитателей планеты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стали известны после изобретения микроскопа XVII века. Их разнообразие огромно, с миллионами видов, и они важны для медицины, экологии и сельского хозяйства.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открытия микромира: от первых микроскопов до современных наук
</a:t>
            </a:r>
            <a:endParaRPr lang="en-US" sz="2221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сред обитания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населяют почву, воду и воздух, а также живут в организмах. Они бывают шаровидными, палочковидными и спиралевидными, что помогает им адаптироваться к разным условиям.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получения энергии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аэробные бактерии, которые нуждаются в кислороде, и анаэробные, живущие без него. Фотосинтезирующие бактерии используют свет, а хемосинтезирующие – химические вещества.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важных бактерий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 важна для пищеварения, азотфиксирующие бактерии помогают растениям усваивать азот, а молочнокислые используются в производстве йогурта и кефира.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бактерий и их роль в окружающей среде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опасные и полезные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имеют своего обмена веществ и размножаются только внутри клеток хозяина, вызывая болезни как грипп и COVID-19.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применение вирусов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используются для создания вакцин, исследования генетики и борьбы с бактериальными инфекциями благодаря бактериофагам.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грибки: роль в природе и жизни человека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 плесневые грибки разлагают органику, участвуя в формировании почвы и поддержании экосистем.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применяются в пищевой промышленности для производства хлеба, сыров и кефира.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вызывают болезни растений и человека, но также синтезируют антибиотики и витамины, важные для здоровья.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микроорганизмов на Земле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масса микробов превосходит массу всех животных и растений вместе взятых.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доминирование бактерий подчёркивает их критическую экологическую роль.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микробной биосфере Земли, 2020 г.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открытия в микробиологии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впервые наблюдал бактерии в 1676 году, заложив основы микробиологии.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доказал связь микробов с болезнями и изобрёл пастеризацию, а Роберт Кох выявил возбудителей туберкулёза и холеры.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микробов для человека и природы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бактерии способствуют пищеварению и укрепляют иммунитет человека.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очищают воду и разлагают загрязнения в окружающей среде.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пищевой промышленности: производство сыра, йогурта и кефира.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поддерживают плодородие почвы и здоровье растений, обеспечивая экологический баланс.
</a:t>
            </a:r>
            <a:endParaRPr lang="en-US" sz="10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вредоносные микроорганизмы
</a:t>
            </a:r>
            <a:endParaRPr lang="en-US" sz="274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микроорганизмы с положительным и отрицательным влиянием на человека и экологию.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полезными и вредными микробами важен для здоровья и экологии.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инфекций и микробиологические знания
</a:t>
            </a:r>
            <a:endParaRPr lang="en-US" sz="225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передачи микробов позволило создать вакцины и санитарные нормы, важные для предупреждения болезней.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COVID-19 подчеркнул необходимость соблюдения гигиены, вакцинации и карантинных мер для защиты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современные технологии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активно применяются для экологической очистки — они расщепляют загрязняющие вещества в сточных водах, помогают утилизировать пластик и участвуют в создании биотоплива как возобновляемого источника энергии.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изменённые бактерии производят жизненно важные вещества: инсулин для больных диабетом, различные антибиотики и промышленные ферменты, что значительно повышает эффективность медицины и производства.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лаборатории используют микробов для разработки новых лекарственных препаратов и инновационных материалов, что открывает перспективы в биотехнологиях, фармацевтике и многих отраслях науки.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цикл: микробы, человек и природа
</a:t>
            </a:r>
            <a:endParaRPr lang="en-US" sz="236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взаимосвязей микроорганизмов и окружающей среды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миллионов
</a:t>
            </a:r>
            <a:endParaRPr lang="en-US" sz="658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бактерий содержится в одном грамме почвы, что показывает невероятную плотность жизни в микроскопическом масштабе.
</a:t>
            </a:r>
            <a:endParaRPr lang="en-US" sz="179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грамме почвы насчитывается до 40 миллионов бактерий, в организме человека микробов больше, чем собственных клеток. Их размер незаметен невооружённым глазом, но влияние — огромно.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микробиологических исследований почвы,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смерть XIV века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Чума, распространившаяся в Европе в XIV веке, уничтожила около трети населения континента. Это событие кардинально повлияло на социальные и экономические структуры общества того времени.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испанского гриппа 1918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Грипп, охвативший весь мир после Первой мировой войны, стал причиной смерти приблизительно 50 миллионов людей. Он показал важность международного сотрудничества и научных исследований в борьбе с вирусами.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эпидемии в истории человечества
</a:t>
            </a:r>
            <a:endParaRPr lang="en-US" sz="25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климатические процессы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микроорганизмов в углеродном цикле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разлагают углекислый газ и метан, влияя на парниковый эффект и поддержание баланса углерода в атмосфере, что критично для регулирования климатических изменений.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фитопланктона в кислородном балансе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Фитопланктон, микроскопические водоросли, производит более половины кислорода, необходимого для жизни, играя ключевую роль в атмосфере и поддержке биосферы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достижения медицины с помощью микробов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антибиотиков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препаратов, эффективных против устойчивых к лечению бактерий, с применением современных биотехнологий и открытия бактериофагов.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микробиома человека позволят подбирать лекарства и диеты индивидуально, повышая эффективность терапии и профилактики заболеваний.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вакцины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вирусов способствуют созданию безопасных и высокоэффективных вакцин против ранее неизученных инфекций.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средств 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микробов и их компонентов в создании новых биологических препаратов для борьбы с хроническими и сложными болезнями.
</a:t>
            </a:r>
            <a:endParaRPr lang="en-US" sz="9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Рост числа открытых видов микроорганизмов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начала XXI века рост числа открытий ускорился благодаря современным методам анализа ДНК и молекулярным технологиям.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том, что развитие технологий значительно расширяет знания о биоразнообразии микробного мира.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микробиологии, 2024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микробов: ключевые факторы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животных и растений способствует распространению различных микробов по планете, включая проникновение в новые экосистемы и формирование новых связей.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скорость мутаций и горизонтальный перенос генов у микробов обеспечивает их способность быстро адаптироваться и эволюционировать в изменяющихся условиях.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и природные катаклизмы вызывают появление новых видов микроорганизмов и вымирание устаревших, что поддерживает динамическое обновление микробного сообщества.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56786"/>
            <a:ext cx="1533000" cy="1362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300" y="1614220"/>
            <a:ext cx="144780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0488" y="1614220"/>
            <a:ext cx="1266825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школьникам важно знать о микроорганизмах?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здоровье
</a:t>
            </a:r>
            <a:pPr algn="ctr" indent="0" marL="0">
              <a:lnSpc>
                <a:spcPct val="115000"/>
              </a:lnSpc>
              <a:buNone/>
            </a:pPr>
            <a:r>
              <a:rPr lang="en-US" sz="72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путях передачи микробов помогает подросткам правильно заботиться о себе и избегать инфекций, что укрепляет общее здоровье.
</a:t>
            </a:r>
            <a:endParaRPr lang="en-US" sz="907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окружающей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роли микробов в природе мотивирует участвовать в сохранении экологии и поддерживать баланс в биосфере.
</a:t>
            </a:r>
            <a:endParaRPr lang="en-US" sz="934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научного мышления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микромира способствует формированию критического мышления и подготовке к будущим профессиям в науке и технологии.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невидимых жителей планеты расширяет горизонты науки и техники, поддерживает здоровье и экологическое равновесие, открывая ключевые перспективы для человечества.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микромире для будущего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2026-05-08T15:12:25Z</dcterms:created>
  <dcterms:modified xsi:type="dcterms:W3CDTF">2026-05-08T15:12:25Z</dcterms:modified>
</cp:coreProperties>
</file>