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1059975"/>
            <a:ext cx="50586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от одной переменной: базовые понятия и действия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52698" y="2501625"/>
            <a:ext cx="4398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идеи, операции и связь с уравнениями, функциями и графиками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многочлены в 10 классе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лежат в основе алгебры старшей школы и помогают уверенно работать с уравнениями, функциями и графиками. Они встречаются в задачах по физике, геометрии, экономике и информатике, поэтому их преобразование — важный практический навык, а не только теоретическая тема курса алгебры, которую нужно освоить.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многочлена от одной переменной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563075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одночленов
</a:t>
            </a:r>
            <a:pPr algn="l" indent="0" marL="0">
              <a:lnSpc>
                <a:spcPct val="115000"/>
              </a:lnSpc>
              <a:buNone/>
            </a:pPr>
            <a:r>
              <a:rPr lang="en-US" sz="3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Многочленом от одной переменной называют сумму одночленов вида a·x^n, где n — неотрицательное целое число, а a — коэффициент. Такой вид записи задаёт строгие правила построения выражения.
</a:t>
            </a:r>
            <a:endParaRPr lang="en-US" sz="767" dirty="0"/>
          </a:p>
        </p:txBody>
      </p:sp>
      <p:sp>
        <p:nvSpPr>
          <p:cNvPr id="13" name="Text 3"/>
          <p:cNvSpPr txBox="1"/>
          <p:nvPr/>
        </p:nvSpPr>
        <p:spPr>
          <a:xfrm>
            <a:off x="564100" y="2197317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
</a:t>
            </a:r>
            <a:pPr algn="l" indent="0" marL="0">
              <a:lnSpc>
                <a:spcPct val="115000"/>
              </a:lnSpc>
              <a:buNone/>
            </a:pPr>
            <a:r>
              <a:rPr lang="en-US" sz="3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многочленах допускаются целые, дробные и действительные коэффициенты. Именно они определяют числовые множители при степенях переменной и влияют на значения многочлена при подстановке чисел.
</a:t>
            </a:r>
            <a:endParaRPr lang="en-US" sz="704" dirty="0"/>
          </a:p>
        </p:txBody>
      </p:sp>
      <p:sp>
        <p:nvSpPr>
          <p:cNvPr id="14" name="Text 4"/>
          <p:cNvSpPr txBox="1"/>
          <p:nvPr/>
        </p:nvSpPr>
        <p:spPr>
          <a:xfrm>
            <a:off x="564100" y="2831560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x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слагаемые многочлена содержат одну и ту же переменную x. Если переменная отсутствует, это тоже допустимо: любое число без x рассматривается как многочлен нулевой степени.
</a:t>
            </a:r>
            <a:endParaRPr lang="en-US" sz="851" dirty="0"/>
          </a:p>
        </p:txBody>
      </p:sp>
      <p:sp>
        <p:nvSpPr>
          <p:cNvPr id="15" name="Text 5"/>
          <p:cNvSpPr txBox="1"/>
          <p:nvPr/>
        </p:nvSpPr>
        <p:spPr>
          <a:xfrm>
            <a:off x="564100" y="3465798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многочленам относятся, например, 5x^3−2x+7, x^2, −4 и 3x^5−x+1. В каждом случае соблюдены правила степеней и отсутствуют недопустимые операции над переменной.
</a:t>
            </a:r>
            <a:endParaRPr lang="en-US" sz="862" dirty="0"/>
          </a:p>
        </p:txBody>
      </p:sp>
      <p:sp>
        <p:nvSpPr>
          <p:cNvPr id="16" name="Text 6"/>
          <p:cNvSpPr txBox="1"/>
          <p:nvPr/>
        </p:nvSpPr>
        <p:spPr>
          <a:xfrm>
            <a:off x="564100" y="4100040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определения позволяет быстро отличать многочлены от других алгебраических выражений и правильно выполнять с ними действия, не нарушая структуру записи.
</a:t>
            </a:r>
            <a:endParaRPr lang="en-US" sz="8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многочлена и его элементы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упорядочивает многочлен по убыванию степеней и облегчает сравнение его характеристик.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старший член задаёт наибольшую степень, а свободный член показывает, есть ли в записи постоянное слагаемое.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определениям стандартного вида многочлена из школьного курса алгебры
</a:t>
            </a:r>
            <a:endParaRPr lang="en-US" sz="70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многочлена, старший коэффициент и свободный член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796867" y="1489950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многочлена определяется наибольшей степенью переменной среди всех его ненулевых членов. Она показывает, какой из членов является главным при сравнении и преобразовании записи.
</a:t>
            </a:r>
            <a:endParaRPr lang="en-US" sz="1029" dirty="0"/>
          </a:p>
        </p:txBody>
      </p:sp>
      <p:sp>
        <p:nvSpPr>
          <p:cNvPr id="11" name="Text 3"/>
          <p:cNvSpPr txBox="1"/>
          <p:nvPr/>
        </p:nvSpPr>
        <p:spPr>
          <a:xfrm>
            <a:off x="796867" y="2464677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Старший 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Старший коэффициент — это коэффициент при члене наибольшей степени. Он особенно важен при анализе знака и поведения многочлена, а также при делении и разложении.
</a:t>
            </a:r>
            <a:endParaRPr lang="en-US" sz="1093" dirty="0"/>
          </a:p>
        </p:txBody>
      </p:sp>
      <p:sp>
        <p:nvSpPr>
          <p:cNvPr id="12" name="Text 4"/>
          <p:cNvSpPr txBox="1"/>
          <p:nvPr/>
        </p:nvSpPr>
        <p:spPr>
          <a:xfrm>
            <a:off x="796867" y="3439391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 не содержит переменной и равен значению многочлена при x = 0. Для многочлена 4x^5−3x^2+8 степень равна 5, старший коэффициент — 4, свободный член — 8; у нулевого многочлена степень не определяют.
</a:t>
            </a:r>
            <a:endParaRPr lang="en-US" sz="102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выражения к стандартному виду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преобразований сложного выражения в многочлен с упорядоченными членами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и выражения, которые многочленами не являются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50" y="1409951"/>
            <a:ext cx="1558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многочленам относятся 2x^3−x+1, 7, x^4−5x^2 и −3x+9. Во всех случаях переменная входит только в неотрицательных целых степенях, а запись остаётся алгебраически допустимой.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2178456" y="1409925"/>
            <a:ext cx="1558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Недопустимые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x^−2 и 1/x не являются многочленами, потому что показатель степени отрицателен. Такая запись нарушает определение, даже если выражение выглядит алгебраически похожим на степень.
</a:t>
            </a:r>
            <a:endParaRPr lang="en-US" sz="700" dirty="0"/>
          </a:p>
        </p:txBody>
      </p:sp>
      <p:sp>
        <p:nvSpPr>
          <p:cNvPr id="14" name="Text 4"/>
          <p:cNvSpPr txBox="1"/>
          <p:nvPr/>
        </p:nvSpPr>
        <p:spPr>
          <a:xfrm>
            <a:off x="3792756" y="1409938"/>
            <a:ext cx="1558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показатели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x^(½) и выражение √x также не относятся к многочленам. Для многочлена показатель степени обязан быть целым неотрицательным числом, а не дробью или корнем.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5407056" y="1409938"/>
            <a:ext cx="1558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распознавать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два признака: есть ли дробные, отрицательные или корневые степени и не используется ли переменная в знаменателе. Если да, перед вами уже не многочлен.
</a:t>
            </a:r>
            <a:endParaRPr lang="en-US" sz="700" dirty="0"/>
          </a:p>
        </p:txBody>
      </p:sp>
      <p:sp>
        <p:nvSpPr>
          <p:cNvPr id="16" name="Text 6"/>
          <p:cNvSpPr txBox="1"/>
          <p:nvPr/>
        </p:nvSpPr>
        <p:spPr>
          <a:xfrm>
            <a:off x="7021363" y="1409951"/>
            <a:ext cx="1558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различать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распознавание многочленов необходимо для выбора правильных правил преобразования, деления, поиска корней и дальнейшего исследования функций.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многочлены чаще встречаются в школьных заданиях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многочлены особенно важны: они связаны с параболой, квадратными уравнениями и неравенствами, поэтому встречаются чаще других типов.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 доминирование квадратных многочленов; именно они чаще становятся базой для первых серьёзных исследований функций и уравнений.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статистическая схема для школьного курса алгебры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многочленов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706939"/>
            <a:ext cx="26148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и вычитании объединяют только одночлены с одинаковой степенью. Сначала удобно расположить слагаемые по порядку, чтобы не пропустить соответствующие пары и не перепутать знаки.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64619" y="1711310"/>
            <a:ext cx="26148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многочленов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(3x^2−2x+5)+(x^2+4x−1)=4x^2+2x+4. Здесь складываются коэффициенты при x^2, при x и свободные члены, а степень каждого слагаемого сохраняется.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965126" y="1694373"/>
            <a:ext cx="26148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многочленов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вычитании второй многочлен сначала заключают в скобки, затем меняют знаки у всех его членов. Поэтому (5x^2−x+3)−(2x^2+4x−6)=3x^2−5x+9.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многочленов и раскрытие скобок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Перемножение членов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 первого многочлена умножают на каждый член второго. Это обеспечивает появление всех промежуточных слагаемых и исключает пропуск важных членов.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Сведение подобных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полученную сумму упрощают, приводя подобные члены. Так, (x+2) (x−3)=x^2−x−6, а более длинные записи требуют особенно внимательной проверки знаков.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Контроль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многочленах высокой степени количество слагаемых быстро растёт, поэтому важны аккуратность и порядок действий. Именно поэтому умножение часто завершают повторной проверкой полученного выражения.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формулы, которые позволяют быстрее раскрывать скобки и упрощать многочлены.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сокращают число промежуточных действий и помогают выполнять преобразования точнее и быстрее.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10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многочлена на двучлен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старшие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2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многочлен записывают по убыванию степеней и определяют первый член частного. Это позволяет сразу начать деление со старшего члена и последовательно уменьшать степень выражения.
</a:t>
            </a:r>
            <a:endParaRPr lang="en-US" sz="957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Выполнить шаги 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делитель умножают на найденный член частного, полученный результат вычитают из делимого и переносят следующий член. Эти действия повторяют до полного окончания записи.
</a:t>
            </a:r>
            <a:endParaRPr lang="en-US" sz="972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остаток
</a:t>
            </a:r>
            <a:pPr algn="l" indent="0" marL="0">
              <a:lnSpc>
                <a:spcPct val="115000"/>
              </a:lnSpc>
              <a:buNone/>
            </a:pPr>
            <a:r>
              <a:rPr lang="en-US" sz="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деление не делится нацело, остаётся остаток, степень которого меньше степени двучлена. Именно он показывает, насколько деление оказалось неполным, и его обязательно записывают отдельно.
</a:t>
            </a:r>
            <a:endParaRPr lang="en-US" sz="954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проверку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двучлена вида x−a такой способ особенно удобен: он помогает быстро находить значение многочлена в точке a и проверять, является ли это число корнем.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деления многочлена на x−a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делении с выделением частного и остатка.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многочлена и значение P(a)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706939"/>
            <a:ext cx="26148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a называют корнем многочлена P(x), если при подстановке получается ноль: P(a)=0. Это самый прямой способ проверить, обращается ли многочлен в нуль в заданной точке.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64619" y="1711310"/>
            <a:ext cx="26148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делителем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P(a)=0, то выражение x−a делит многочлен без остатка. Такая связь помогает не только решать уравнения, но и находить скрытые множители в записи многочлена.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965126" y="1694373"/>
            <a:ext cx="26148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ноль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P(a)≠0, число a не является корнем. Тогда точка не даёт пересечения с осью Ox, а деление на x−a обязательно оставляет ненулевой остаток.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Безу как связь остатка и значения многочлена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763850" y="1643000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утверждение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многочлена P(x) на двучлен x−a остаток равен значению P(a). Это позволяет вместо полного деления сразу вычислить нужный остаток, подставив число a в многочлен.
</a:t>
            </a:r>
            <a:endParaRPr lang="en-US" sz="1062" dirty="0"/>
          </a:p>
        </p:txBody>
      </p:sp>
      <p:sp>
        <p:nvSpPr>
          <p:cNvPr id="11" name="Text 3"/>
          <p:cNvSpPr txBox="1"/>
          <p:nvPr/>
        </p:nvSpPr>
        <p:spPr>
          <a:xfrm>
            <a:off x="763850" y="2706818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случай нуля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P(a)=0, остаток отсутствует, а деление выполняется без остатка. В этом случае x−a становится множителем многочлена, что особенно удобно при разложении на множители.
</a:t>
            </a:r>
            <a:endParaRPr lang="en-US" sz="1062" dirty="0"/>
          </a:p>
        </p:txBody>
      </p:sp>
      <p:sp>
        <p:nvSpPr>
          <p:cNvPr id="12" name="Text 4"/>
          <p:cNvSpPr txBox="1"/>
          <p:nvPr/>
        </p:nvSpPr>
        <p:spPr>
          <a:xfrm>
            <a:off x="763850" y="3770635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 делении на x−2 остаток равен P(2). Такой приём быстро проверяет, является ли 2 корнем, и помогает находить неверные или верные предположения о разложении.
</a:t>
            </a:r>
            <a:endParaRPr lang="en-US" sz="106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степень многочлена связана с числом корней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степень, тем больше возможных корней, но число действительных решений всё равно ограничено степенью многочлена.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задаёт верхнюю границу числа корней: у многочленов нет бесконечного множества нулей.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алгебра: свойства многочленов и теорема о числе корней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разложения многочлена на множители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483125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 с поиска общего числового или буквенного множителя во всех слагаемых. Его выносят за скобки, чтобы получить более простую запись и упростить дальнейшие преобразования.
</a:t>
            </a:r>
            <a:endParaRPr lang="en-US" sz="875" dirty="0"/>
          </a:p>
        </p:txBody>
      </p:sp>
      <p:sp>
        <p:nvSpPr>
          <p:cNvPr id="13" name="Text 3"/>
          <p:cNvSpPr txBox="1"/>
          <p:nvPr/>
        </p:nvSpPr>
        <p:spPr>
          <a:xfrm>
            <a:off x="564100" y="2138284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общий множитель сразу не виден, слагаемые объединяют в группы. После этого в каждой группе ищут общий множитель и затем выносят его, приводя выражение к произведению.
</a:t>
            </a:r>
            <a:endParaRPr lang="en-US" sz="875" dirty="0"/>
          </a:p>
        </p:txBody>
      </p:sp>
      <p:sp>
        <p:nvSpPr>
          <p:cNvPr id="14" name="Text 4"/>
          <p:cNvSpPr txBox="1"/>
          <p:nvPr/>
        </p:nvSpPr>
        <p:spPr>
          <a:xfrm>
            <a:off x="564100" y="2793440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многочлены удобно распознавать как квадрат суммы, квадрат разности или разность квадратов. Например, x^2−9 сразу раскладывается на (x−3) (x+3) без громоздких вычислений.
</a:t>
            </a:r>
            <a:endParaRPr lang="en-US" sz="875" dirty="0"/>
          </a:p>
        </p:txBody>
      </p:sp>
      <p:sp>
        <p:nvSpPr>
          <p:cNvPr id="15" name="Text 5"/>
          <p:cNvSpPr txBox="1"/>
          <p:nvPr/>
        </p:nvSpPr>
        <p:spPr>
          <a:xfrm>
            <a:off x="564100" y="3448613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корней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многочлен имеет целые или простые корни, их можно подобрать и проверить. После нахождения корня используют деление на x−a, чтобы выделить оставшиеся множители.
</a:t>
            </a:r>
            <a:endParaRPr lang="en-US" sz="875" dirty="0"/>
          </a:p>
        </p:txBody>
      </p:sp>
      <p:sp>
        <p:nvSpPr>
          <p:cNvPr id="16" name="Text 6"/>
          <p:cNvSpPr txBox="1"/>
          <p:nvPr/>
        </p:nvSpPr>
        <p:spPr>
          <a:xfrm>
            <a:off x="564100" y="4103797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упрощает решение уравнений, поиск корней и исследование знаков многочлена. Чем удачнее выбрано представление, тем короче и понятнее решение задачи.
</a:t>
            </a:r>
            <a:endParaRPr lang="en-US" sz="8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многочлена от одной переменной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51975" y="1609700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многочлена не имеет разрывов и скачков, поэтому его можно провести одной плавной линией. Это свойство удобно при визуальном анализе поведения функции на всей числовой прямой.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1975" y="2392101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в которых P(x)=0, лежат на оси Ox. Именно в этих местах график пересекает или касается оси, а сами значения x называют нулями многочлена.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1975" y="3174501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на концах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нечётной степени концы графика направлены в разные стороны, а для чётной — в одну. Направление зависит и от знака старшего коэффициента, который задаёт общий «разворот» кривой.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1975" y="3956920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исследованием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графику можно быстро оценить количество корней, знак функции на промежутках и общую форму зависимости. Поэтому графическое представление дополняет алгебраические преобразования и проверки.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208107"/>
            <a:ext cx="261000" cy="2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877" y="3852142"/>
            <a:ext cx="206550" cy="275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многочленов в школьных и прикладных задачах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расчёты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возникают при вычислении площадей, периметров и объёмов, когда размеры фигур выражаются через переменную. Это позволяет записывать геометрические зависимости в удобной алгебраической форме.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преобразования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уравнениях и тождественных преобразованиях многочлены помогают раскрывать скобки, сокращать выражения и находить корни. Без уверенной работы с ними решение многих задач заметно усложняется.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зависимостей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Полиномиальная запись часто используется как простое приближение реальной зависимости. Она удобна там, где нужна вычислимая формула без чрезмерно сложного описания явления.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формулами движения, экономическими оценками и прикладными задачами многочлены делают расчёты последовательными и обозримыми. Это особенно важно, когда требуется быстро получить результат.
</a:t>
            </a:r>
            <a:endParaRPr lang="en-US" sz="7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Многочлены: основа алгебры и вычислений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от одной переменной объединяют запись, преобразование и исследование функций. Умение работать с ними помогает уверенно решать уравнения, находить корни и готовит к дальнейшему изучению алгебры.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2026-05-30T03:19:36Z</dcterms:created>
  <dcterms:modified xsi:type="dcterms:W3CDTF">2026-05-30T03:19:36Z</dcterms:modified>
</cp:coreProperties>
</file>