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правило, продолжаем ряды и проверяем ответы.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числовые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окружают нас в календаре, часах, счёте предметов и узорах. Мы учимся замечать порядок, сравнивать числа и понимать, что будет дальше — почти как маленькие математики-детективы.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числовой ряд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— это числа, записанные одно за другим по порядку. У него всегда есть начало и направление, в котором мы читаем и продолжаем запись.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ряду есть правило изменения. Оно показывает, как число связано с предыдущим: может прибавляться, уменьшаться или повторяться через одинаковый промежуток.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рядах 2, 4, 6, 8, 10 и 15, 12, 9, 6, 3 легко заметить общий ход. Каждое следующее число не случайно, а подчиняется правилу.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секретное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— это правило, которое возвращается снова и снова. Если внимательно посмотреть на числа, можно заметить знакомый порядок и понять, как устроен весь ряд.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шаги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уроке встречаются простые правила: +1, +2, −1, чередование двух действий и повтор одинаковых чисел. На схеме удобно показать движение стрелками от числа к числу.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правило в ряду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пропустить шаг и быстрее проверить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Ряды, где числа прибавляются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рядах каждое следующее число больше предыдущего на одинаковую величину. Это удобно заметить, если сравнить соседние числа и увидеть постоянный шаг.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рядах 1, 3, 5, 7, 9 и 10, 15, 20, 25 разность не меняется. Значит, правило остаётся одним и тем же от начала до конца.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ряды легко продолжать по шагам. Если правило найдено верно, число за числом выстраиваются без путаницы, как аккуратная лесенка.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Ряды, где числа уменьшаются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рядах числа не растут, а уменьшаются на одинаковый шаг. Тогда каждый новый член становится меньше предыдущего, и ряд идёт в обратном направлении.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20, 18, 16, 14, 12 и 50, 45, 40, 35, 30 показывают такой обратный счёт. Здесь важно заметить, сколько именно убавляется каждый раз.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найдено, продолжить ряд несложно. Главное — не спешить и проверять, что каждое следующее число становится меньше ровно на нужное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двух правил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ряду два действия идут по очереди: сначала одно, потом другое, и так снова. Например, +1, +2, +1, +2. Здесь важно заметить, что порядок не меняется.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−1, −3, −1, −3. Если увидеть повтор шага, ряд сразу становится понятнее. Помогает простой приём — смотреть, что происходит через одно число.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группы чисел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повторяется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числа идут парами: 2, 2, 5, 5, 8, 8. Нужно заметить, что повторяется не одно число, а целая пара, и она возвращается снова и снова.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Возвращается целый фрагмент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1, 4, 1, 4, 1, 4 повторяется одинаковая группа из двух чисел. Такой ряд похож на ритм, где один и тот же кусочек звучит несколько раз.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форму повтора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проверить, какая группа повторяется полностью. Иногда это два числа, иногда три, но порядок внутри группы должен оставаться таким же.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раз прибавлять одно и то же число, пропущенный элемент легко найти. Потом остаётся только прочитать ряд заново и убедиться, что всё совпадает.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в ряд 3, 6, __, 12, если шаг равен трём.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найденное число и не пропустить ошибку в ряду.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идти простой повтор: квадрат, круг, квадрат, круг. Глаз быстро замечает, что форма меняется по очереди. Такой узор помогает понять, как работает закономерность, даже если чисел пока нет.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Шахматный ритм фигур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фигуры не меняют форму, а только цвет. Например, красный, синий, красный, синий. Можно сделать и другой вариант: большие и маленькие фигуры чередуются, как будто узор играет в прятки, но правило всё равно видно.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фигуры, разный цвет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узоры подсказывают правило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 становится больше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закономерности учит следить за изменением шага. Это особенно полезно там, где числа уже не идут ровно, а всё время ускоряются.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заметить прибавления +1, +2, +3, +4, правило становится понятным. Оно помогает продолжить ряд без догадок и лишней спешки.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1, 2, 4, 7, 11 каждое следующее число растёт быстрее предыдущего. Нужно смотреть не только на сами ответы, но и на разность между ними.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рядах меняется не только число, но и сам шаг. Сначала прибавляют 1, потом 2, потом 3. Получается движение, которое будто разгоняется.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двойками, тройками и пятёрками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через 2, 3 и 5 помогает быстро увидеть порядок в ряду. Числа появляются через одинаковый промежуток, как будто шагают дружной колонной.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2, 4, 6, 8, 10; 3, 6, 9, 12, 15; 5, 10, 15, 20, 25 показывают один и тот же шаг много раз подряд. Так легче запомнить правило.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счёт связан с умножением. Если освоить его, можно быстрее находить следующие числа и увереннее проверять ответы в заданиях.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ошибку в ряду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кажется простым, но одно число вдруг «выбивается из строя», стоит остановиться и посмотреть на весь ряд ещё раз. Ошибка часто прячется именно там, где шаг неожиданно меняется.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4, 6, 8, 11, 12 число 11 нарушает прибавление по 2. Если выделить его цветом или рамкой, становится сразу видно, где спряталась маленькая математическая хитрость.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без путаницы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найти правило и аккуратно проверить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463" y="117203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числовые закономерности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счёте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помогают быстрее считать и не путаться в больших рядах. Если видно правило, следующий шаг находится почти как по подсказке, а не наугад.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музыке тоже строится по повтору и порядку. Поэтому умение замечать закономерность помогает слышать, как одно движение сменяет другое, почти как в считалочке.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 коврах, тетрадях и украшениях часто повторяют форму, цвет или размер. Ребёнок, который замечает такие повторы, уже почти настоящий мастер узоров.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программах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программах действия тоже идут по правилам. Поэтому умение видеть порядок и следующий шаг развивает внимательность и помогает думать последовательно.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ряд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с пропуском
</a:t>
            </a:r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можно показать ряд с пустым местом или знаком вопроса. Ребёнок смотрит на первые числа, находит шаг и вписывает недостающее значение. Получается маленькая задача с секретом.
</a:t>
            </a:r>
            <a:endParaRPr lang="en-US" sz="1455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задании один из чисел нарушает правило. Нужно внимательно сравнить все элементы, заметить лишнее и объяснить, почему оно не подходит. Это уже почти математический детектив.
</a:t>
            </a:r>
            <a:endParaRPr lang="en-US" sz="14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числового ряда есть своё правило. Оно может добавлять, вычитать, чередовать действия или повторять одинаковые группы чисел.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закономерность, нужно сравнить соседние числа, заметить одинаковый шаг и понять, как меняется ряд от одного числа к другому.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важнее всего внимательность. Спешка тут часто мешает, а спокойная проверка помогает увидеть то, что сразу не заметно.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стоит проверить ещё раз. Если последовательность читается ровно и без лишних скачков, значит, решение найдено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закономерности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закономерности учат замечать порядок и находить правило без паники. Они делают счёт понятнее, а математику — похожей на увлекательный поиск, где всё складывается по шагам.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2026-05-24T10:36:49Z</dcterms:created>
  <dcterms:modified xsi:type="dcterms:W3CDTF">2026-05-24T10:36:49Z</dcterms:modified>
</cp:coreProperties>
</file>