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на рубеже XX–XXI веков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возрождения, памяти и новой общественной роли Донского казачества.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прошлое Донского казачества вернулось в общественную жизнь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прошлое Донского казачества вернулось в общественную жизнь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и долгих советских десятилетий казачьи традиции были ослаблены. В 1990-е годы интерес к ним вырос вместе с поиском исторических корней, региональной памяти и новых форм самоорганизации.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 — потомки населения Нижнего Дона и соседних степей. Их объединяли не только родственные связи, но и общий уклад жизни, память о станицах и особое чувство принадлежности к краю.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охрана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казацкая жизнь была связана с военной службой, защитой рубежей и поддержанием порядка. Эти обязанности формировали представление о долге, дисциплине и ответственности перед родной землей.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службы, казаки занимались земледелием, коневодством и хозяйством. Такой образ жизни делал семью, труд и практические навыки важной частью повседневной культуры донского населения.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XX века потомки казачьих семей сохраняли фамильные истории, православные обряды, песни и знание местной истории. Именно они помогали людям узнавать и поддерживать свою связь с казачьим прошлым.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Донской край в исторической памяти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Дон как основа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бассейн Дона стал пространством, где складывались станицы, хутора и торговые поселения. Здесь переплетались военная служба, хозяйственная жизнь и связи между людьми, жившими на большой степной территории.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 — символический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 воспринимался как столица Войска Донского и важный знак казачьей истории. Его соборы, памятники и площади напоминали о прошлом, а городская среда сохраняла ощущение преемственности поколений.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станицы и 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памяти Дона важное место занимали старинные станицы, курганы и исторические сооружения. Эти места не только сохраняли следы прошлого, но и помогали увидеть казачество как часть широкого культурного ландшафта края.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заметно расширились клубы, ансамбли и школьные инициативы, связанные с казачьей темой.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казачьего движения в 1990-е годы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затронул и общественные организации, и образование, что показывает устойчивое возрождение, а не краткий всплеск интереса.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теме презентации; значения условные, отражают общий рост активности в 1991–2000 гг.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казачество получило возможность действовать через официальные объединения, участвовать в службе, воспитании и культурных проектах.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формирования новой правовой базы для казачьих обществ.
</a:t>
            </a:r>
            <a:endParaRPr lang="en-US" sz="2317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общественно-правовых изменений в России после 1991 года; материалы по теме презентации.
</a:t>
            </a:r>
            <a:endParaRPr lang="en-US" sz="506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470" y="1221275"/>
            <a:ext cx="425906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историческая традиция стала частью повседневной жизни региона.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деятельности донских казаков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проявляло себя сразу в нескольких сферах: от безопасности до культуры и образования.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донского казачества конца XX — начала XXI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знак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Черкеска, бешмет и папаха сразу выделяли казаков в строю и на празднике. Такая одежда напоминала о военной истории и помогала сохранять узнаваемый образ сообщества.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Лампасы, пояса и погоны подчеркивали принадлежность к традиции и дисциплине. Для людей конца XX века эти элементы были не просто украшением, а знаком исторической связи.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 и хоругви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сборах, смотрах и торжествах знамена делали казачьи группы особенно заметными. Они символизировали единство, память о предках и уважение к общим правилам.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и сельской среде форма помогала быстро узнавать казаков. Через внешний вид возрождение становилось видимым и понятным даже тем, кто мало знал историю Дона.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форма, символы и знаки принадлежности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повседневные традиции Дона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заметный интерес к семейным корням, местным песням и истории станиц. Люди стали чаще вспоминать старые обычаи и записывать рассказы старших родственников.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праздники и 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фольклорные праздники, краеведческие вечера и встречи со школьниками. Культура казаков стала звучать публично — через песни, кухню, костюмы и устные истории.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1990-х: возвращение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Возрождались местные названия, памятные даты и формы взаимопомощи между семьями. Традиции стали частью общественной жизни, а не только домашней памяти.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рубежу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культура закрепилась как важная часть региональной идентичности. Она напоминала, что история Дона — это не только военная служба, но и повседневный уклад.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происходило возрождение казачества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личной памяти к общественной и государственной организации.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73481"/>
            <a:ext cx="292200" cy="23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31231"/>
            <a:ext cx="292200" cy="233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казачьей идентичности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 обряд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донских семей православие было не только верой, но и привычной частью жизни: крестные ходы, праздники и обряды помогали сохранять связь поколений и ощущение общности.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 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казачьем представлении вера поддерживала понятия чести, долга и верности Отечеству. Поэтому религиозные традиции воспринимались как основа воспитания и личной ответственности.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православной жизни усиливало интерес к семейным историям, именам предков и местным обычаям. Через церковные традиции многие дети впервые узнавали о корнях своей семьи и станицы.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направления, наиболее заметные в 1990-е годы и начале 2000-х: от праздников и кружков до общественной службы и школьных программ.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участия донских казаков в жизни региона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культурная работа и воспитание молодежи: именно они делали казачество заметным в повседневной жизни региона.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возрождении донского казачества в 1990-е — начале 2000-х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 как символическая столица донского казачества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 связан с Войском Донским и воспринимается как место, где особенно ясно видна история казачьего самоуправления, службы и памяти о прошлом.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Вознесенским кафедральным собором, памятниками атаманам и мемориальными местами. Эти объекты формируют узнаваемый образ донской казачьей столицы.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собраний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XX века здесь проходили встречи, праздники и обсуждения, связанные с казачьими обществами. Город стал площадкой, где традиция соединялась с современной общественной жизнью.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Новочеркасск помогает понять, что история казачества — это не только прошлое, но и живое культурное пространство с музеями, площадями и памятными событиями.
</a:t>
            </a:r>
            <a:endParaRPr lang="en-US" sz="11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 какими трудностями столкнулось донское казачество в период возрождения, и как эти трудности влияли на жизнь движения.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противоречия возрождения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расширялось, но ему мешали разногласия, нехватка ресурсов и риск внешней, а не содержательной, формы возрождения.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возрождения донского казачества в постсоветский период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школе и молодежной среде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классы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и кадетских классах детей знакомили с дисциплиной, строевой подготовкой и основами истории родного края. Это делало казачью тему понятной и близкой для подростков.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Краеведение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краеведения помогали узнавать о станицах, фамильных историях и местных памятниках. Ребята учились видеть в истории не абстрактные даты, а жизнь своих семей и поселений.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песни, праздники и встречи с носителями традиции школьники открывали казачью культуру как живую часть региональной памяти, а не только как материал учебника.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через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среда передавала представления о взаимопомощи, уважении к старшим и ответственности за свой край. Так история казачества становилась частью воспитательной работы.
</a:t>
            </a:r>
            <a:endParaRPr lang="en-US" sz="1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основы чаще всего называли сами жители Дона, когда объясняли, что для них значит быть казаком.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казачьей идентичности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идентичность поддерживали семья и память о предках; именно через них традиция передавалась из поколения в поколение.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возрождении донской казачьей идентичности в конце XX — начале XXI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 общественная служба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 общественная служба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служба показывала, что казачество может участвовать не только в обрядах и праздниках, но и в конкретных делах, важных для безопасности жителей.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профилактике правонарушений связывали с ответственностью за свой край. Для многих это было продолжением старой идеи защитника, но в новых условиях города.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мероприятий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праздников, ярмарок и массовых собраний казаки помогали поддерживать спокойную обстановку. Такая работа сочетала современную общественную пользу и память о службе предков.
</a:t>
            </a:r>
            <a:endParaRPr lang="en-US" sz="1112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Патрулирование улиц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дружины выходили на улицы вместе с другими службами, помогая следить за порядком в городах и станицах. Это делало казачество заметным в повседневной жизни.
</a:t>
            </a:r>
            <a:endParaRPr lang="en-US" sz="12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сборы и большие казачьи встречи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на главной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казачьем круге собирались представители обществ, старшие и молодежь. Обсуждения, песни и знамёна создавали атмосферу общего решения и напоминали о старых формах самоуправления. Для зрителей это был живой урок истории, а не только торжественный ритуал.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песни и строя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коллективы выступали в костюмах, а рядом проходили строевые смотры. Такие праздники соединяли музыку, движение и память о прошлом, поэтому были особенно понятны школьникам и семьям с детьми.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день станицы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станицах отмечали даты, связанные с местной историей, храмами и именами предков. Люди приносили фотографии, рассказывали семейные истории и знакомили детей с традициями своей земли, делая память частью общего праздника.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казачества помогло сохранить песни, обряды, символы и семейные рассказы. Благодаря этому история Дона стала восприниматься не как далёкое прошлое, а как живая память.
</a:t>
            </a:r>
            <a:endParaRPr lang="en-US" sz="1176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корням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обращались к краеведению, архивам и семейным историям. Это усилило внимание к станицам, родословным и местным традициям, особенно среди школьников и родителей.
</a:t>
            </a:r>
            <a:endParaRPr lang="en-US" sz="1272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стало участвовать в школьных программах, культурных проектах и общественной службе. Так историческая традиция получила новые, современные формы выражения.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Дона показывает, что в постсоветской России люди искали опору в прошлом, чтобы понять настоящее. Казачество стало одним из заметных примеров такого поиска.
</a:t>
            </a:r>
            <a:endParaRPr lang="en-US" sz="129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возрождения для Донского края и 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казачество: память, традиция, современность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 показывает, как старинная традиция может снова стать важной для общества. На рубеже XX–XXI веков она объединила память, культуру, воспитание и общественную службу.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2026-06-01T05:28:19Z</dcterms:created>
  <dcterms:modified xsi:type="dcterms:W3CDTF">2026-06-01T05:28:19Z</dcterms:modified>
</cp:coreProperties>
</file>