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а и о в корне -раст- / -рос-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а или о по букве после корня.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без ошибок писать слова о росте, развитии и увеличении. Оно часто встречается в 5 классе, где изучают корень, однокоренные слова и чередование гласных.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это правило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слов с этим корнем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расти, растение, росток, вырос и заросли связаны общим значением: они обозначают рост, развитие или увеличение чего-либо.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слова однокоренные, поэтому у них есть общий смысловой стержень, хотя написание корня может меняться.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буквы а или о зависит не от значения слова, а от согласной, которая стоит сразу после корня.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в таблице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Запомните: буква в корне определяется следующей согласной.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ст и щ пишется а, перед с — о; именно следующая согласная задаёт написание.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орфографии: чередование гласных в корнях -раст- / -рос-.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букву в корне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орфографическом правиле для корня -раст- / -рос-.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на клумбе
</a:t>
            </a:r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клумбе быстро расти начинает маленький цветок. Потом из него вырастает сильное растение, которое тянется к свету. В таких словах перед ст и щ пишется буква а, поэтому написание легко проверить по соседней согласной.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 после дождя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огороде овощи вырастают заметно быстрее после дождя и ухода. Учитель может показать выращенный куст или молодую грядку. Эти слова пишутся с а, потому что после корня слышится сочетание ст или щ.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стебель и новый побег
</a:t>
            </a:r>
            <a:pPr algn="ct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побег начинает расти почти на глазах, а затем становится крепче. На рисунке можно изобразить дерево, цветок или аккуратный огород, чтобы было видно постепенное увеличение и появление нового роста.
</a:t>
            </a:r>
            <a:endParaRPr lang="en-US" sz="11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рост, вырос, подрос, заросли и поросль перед с пишется буква о. Эти слова тоже говорят об увеличении, но правило зависит только от следующей согласной.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нельзя выбирать букву наугад по смыслу. Нужно сразу смотреть, какая буква стоит после корня: перед с пишется о, даже если слово связано с ростом.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по правилу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распределяются по написанию корня, а не по общему смыслу.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слов выбор гласной легко сводится к трём понятным группам.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слов по теме «-раст- / -рос-».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7924" y="4186700"/>
            <a:ext cx="4399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 и трудные случаи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нужно запомнить отдельно: оно не проверяется обычной схемой а — о. Даже если смысл связан с ростом, написание определяется словарной нормой.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Росток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собственных названиях правило не помогает автоматически выбрать букву. Здесь важно помнить конкретное написание географического названия и не подменять его общим правилом.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
</a:t>
            </a:r>
            <a:endParaRPr lang="en-US" sz="1377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запоминают отдельно, потому что в них нельзя менять буквы по орфограмме. Для таких слов полезно несколько раз увидеть и правильно переписать написание.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Ростислав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тоже требует особого внимания и запоминается как исключение. В нём нельзя просто применить схему по буквам после корня, поэтому помогает словарное повторение.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после корня решают выбор написания: ст, щ или с.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правиле ударение не проверяет орфограмму: важно только, какая согласная идёт после корня.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правописания чередующихся гласных в корнях -раст- / -рос-.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появляются, когда правило вспоминают по смыслу слова, а не по букве после корня.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две орфографические ошибки: путаница а и о по месту в корне. Третья проблема — неверный перенос правил проверки безударных гласных.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 теме; данные для наглядной иллюстрации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однокоренных слов для сравнения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 родственных слов меняется гласная в корне в зависимости от следующей согласной.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смысловая группа может иметь разные написания. Решает не значение, а сочетание после корня.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чередования гласных в корне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с общим смыслом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семья слов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расти, растение, росток и вырос связаны общим значением развития и увеличения. Они воспринимаются как однокоренные, потому что обозначают близкие явления и действия.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проявляется чередование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эти слова могут содержать а или о в корне. Такое изменение называется чередованием и определяется не смыслом, а следующей согласной.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буквы в корне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определить написание на письме.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50" y="1587500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1700" y="1587500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9150" y="15875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запоминания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11001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 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Расти, растение, выращивать удобно повторять вместе: в этих словах буква а пишется перед ст и щ. Так легче запомнить общий принцип без долгих разборов.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403762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 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вырос, заросли и поросль помогают увидеть вторую часть правила. Здесь после корня стоит с, поэтому в корне пишется о, даже при общем значении роста.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69750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парами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сопоставлять слова в паре: расти — рост, вырасти — вырос. Когда формы стоят рядом, чередование заметно быстрее и запоминается без лишних подсказок.
</a:t>
            </a:r>
            <a:endParaRPr lang="en-US" sz="15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по орфограмме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проговорить слово вслух и выделить корень. Это помогает быстрее заметить нужную согласную после него.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подборке группы с а и о представлены почти поровну. Значит, важно не угадывать, а каждый раз применять правило.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учебных слов по теме; данные для упражнения на сравнение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встречаются на уроке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предлагают вставить пропущенную букву в слова с корнями -раст- и -рос-. Такое задание проверяет, умеет ли ученик быстро находить нужную согласную после корня.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нужно распределить слова по группам: с а перед ст и щ, с о перед с. Это упражнение развивает внимательность к составу слова и его написанию.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вид работы — найти слова-исключения и не перепутать их с обычными примерами. Здесь важно не полагаться только на общий смысл роста.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ученикам предлагают составить словосочетания или короткие предложения. В такой работе правило закрепляется в речи, а не только в отдельных словах.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 предложениях и текстах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орфограмма выглядит естественно и помогает увидеть слово в живом контексте: На клумбе растёт цветок. Ребёнок быстро вырос. Значение остаётся понятным, а написание определяется правилом.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небольшом тексте часто встречаются разные формы одного корня: трава заросла у дорожки, возле дома подрос куст. Такие примеры хорошо показывают чередование на практике.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написанию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 букву после корня, затем выбери нужную гласную. Исключения лучше запомнить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после корня — главный ориентир. Если есть ст или щ, пишется а; если с — о, а исключения нужно помнить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чередования гласных в корне -раст- / -рос-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-раст- / -рос- выбор буквы зависит от следующей согласной. Перед ст и щ пишется а, перед с — о. Если помнить эту схему и исключения, ошибок станет заметно меньше.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2026-05-22T06:48:28Z</dcterms:created>
  <dcterms:modified xsi:type="dcterms:W3CDTF">2026-05-22T06:48:28Z</dcterms:modified>
</cp:coreProperties>
</file>