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Варлам Шаламов: «самый бескомпромиссный из русских писателей»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 ГУЛАГа, для которого правда важнее утешения.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свидетельства и эпоха Шаламова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вошёл в литературу XX века как писатель личного опыта, точной памяти и жесткого нравственного вывода. Его проза говорит о совести, ответственности и цене человеческой жизни без смягчающих иллюзий.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Варлам Шаламов родился в Вологде в семье священника, и ранняя культурная среда дала ему ощущение связи с дореволюционной Россией, её языком, традицией и внутренней дисциплиной.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юность и первые жизненные ориентиры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он учился в Москве, рано вошёл в литературную среду и начал писать стихи. Его взгляды формировались в спорах о справедливости, достоинстве и судьбе личности в новой стране.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арест в 1929 году по делу о распространении «завещания Ленина» стал переломом. С этого момента личная биография Шаламова всё теснее связывалась с репрессивной историей эпохи.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даты, но и то, как лагерная реальность заняла большую часть его взрослой жизни.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Шаламова и доля лагерного опыта
</a:t>
            </a:r>
            <a:endParaRPr lang="en-US" sz="246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репрессий и Колымы определила и судьбу Шаламова, и главную тему его прозы.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В. Т. Шаламова; общеизвестная хронология жизни и публикаций.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Колыма как пространство предельного опыта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Колыма как система уничтожения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Шаламова Колыма — не просто место на карте, а среда, где холод, голод и изнурительный труд становятся инструментами разрушения личности. Здесь исчезают привычные представления о помощи и справедливости.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пейзаж и предел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Колымский пейзаж подчёркивает не красоту природы, а её беспощадность. Человек оказывается один на один и с системой, и с собственным физическим пределом, где каждое решение связано с выживанием.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события биографии переходят в литературную судьбу писателя.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Варлама Шаламова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Шаламова личный опыт и литература почти неразделимы: биография напрямую становится художественным материалом.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В. Т. Шаламова; хронология жизни и творчества.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построен как серия коротких, предельно сжатых текстов. Каждый рассказ опирается на конкретный лагерный эпизод, поэтому впечатляет не размахом, а точностью пережитого.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цикла — голод, холод, жестокость, случайность и постоянная утрата доверия. Эти мотивы не украшают сюжет, а определяют саму логику лагерной жизни и поведения людей.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сознательно отказывается от героизации. Его проза не ищет подвигов и не обещает нравственного вознаграждения; она показывает, как предельное давление разрушает человека изнутри.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«Колымские рассказы» воспринимаются одновременно как художественный цикл и как историческое свидетельство. В них личная память становится формой правды о XX веке.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«Колымские рассказы» как главное произведение Шаламова
</a:t>
            </a:r>
            <a:endParaRPr lang="en-US" sz="22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шаламовский рассказ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обычная сцена постепенно превращается в испытание на выживание и достоинство.
</a:t>
            </a:r>
            <a:endParaRPr lang="en-US" sz="8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46174"/>
            <a:ext cx="322200" cy="2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Шаламова: краткость, точность, документальность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почти не использует риторические эффекты. Его фразы коротки, точны и лишены украшательства, поэтому любое событие звучит особенно жёстко и убедительно.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 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прямых оценок писатель часто выбирает конкретную деталь, жест или предмет. Благодаря этому текст воспринимается как свидетельство, а не как литературная поза.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искусственной жалости и красивых объяснений делает прозу Шаламова принципиально честной. Язык у него становится способом не скрывать правду о лагере.
</a:t>
            </a:r>
            <a:endParaRPr lang="en-US" sz="10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Шаламова связаны между собой: физическое выживание всегда проверяет нравственную устойчивость человека.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Шаламова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выживания и дегуманизации показывает, что лагерный мир у Шаламова описан как система разрушения личности.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«Колымских рассказов» и других текстов В. Т. Шаламова.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лагере: разрушение и остатки личности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у Шаламова последовательно ломает доверие, дружбу и привычные нормы поведения, превращая человека в существо, живущее на пределе голода, страха и физического истощения.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даже в этой среде сохраняются редкие признаки личности: память, профессиональное умение, внутреннее достоинство и способность к состраданию, которые не дают герою полностью исчезнуть.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автора писали о репрессиях, но по-разному понимали смысл лагерного опыта и возможности человека в нем.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и Солженицын: две модели лагерной прозы
</a:t>
            </a:r>
            <a:endParaRPr lang="en-US" sz="2455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Шаламова лагерь не воспитывает, а уничтожает; у Солженицына сильнее тема духовного сопротивления. Различие особенно заметно в авторской интонации и выводах о человеке.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позиций В. Т. Шаламова и А. И. Солженицына по их лагерной прозе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Шаламова и ее связь с прозой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начинает писать стихи в годы учебы и раннего литературного становления; поэзия сразу становится для него способом точного и сосредоточенного разговора о времени.
</a:t>
            </a:r>
            <a:endParaRPr lang="en-US" sz="933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лагерей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сохраняет мотивы утраты, памяти и одиночества, но звучит уже как опыт человека, прошедшего через предельное испытание и не отказавшегося от слова.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дополняют прозу внутренним размышлением о судьбе личности, ответственности и цене прожитой жизни, не смягчая трагического взгляда автора.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особенно значимы для подростков и взрослых, потому что учат видеть, как насилие меняет не только судьбу, но и сам способ говорить о мире.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Шаламов важен для читателя XXI века
</a:t>
            </a:r>
            <a:endParaRPr lang="en-US" sz="286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достоверность и нравственная бескомпромиссность: Шаламов не украшает реальность, а заставляет серьезно думать о цене человеческой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литературного наследия В. Т. Шаламова; обобщение по содержанию его прозы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Публикация, цензура и позднее признание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277667" y="2162295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1956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реабилитации Шаламов получает формальное снятие обвинений, однако это не означает свободной публикации его лагерной прозы и полного возвращения в литературную жизнь.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463701" y="2455053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распространяются в самиздате; часть произведений становится доступна читателю только вне официальной советской печати, что резко ограничивает их аудиторию.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4661589" y="2942989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теме репрессий постепенно растет, и Шаламова начинают читать шире, хотя его положение в литературе остается сложным и неоднозначным.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6855639" y="2554064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автора его значение становится очевиднее: прозу воспринимают как одно из главных свидетельств о лагерном опыте и эпохе террора.
</a:t>
            </a:r>
            <a:endParaRPr lang="en-US" sz="9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опыта к национальной памяти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Лагерная биография Шаламова, его тексты и их дальнейшая судьба в культуре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Шаламов остается современным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важен сегодня, потому что без прикрас показывает, как насилие разрушает не только тело, но и язык, доверие, память и представление о нормальной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помогает современному читателю отличать правду от утешительных мифов и видеть, что бесчеловечная система влияет прежде всего на конкретного человека и его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рассказах важны не только события, но и то, как среда постоянно сужает пространство выбора, оставляя человеку минимум возможностей.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и смысловые доминанты «Колымских рассказов»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Лагерный мир у Шаламова строится вокруг физических лишений и непредсказуемости, а память и нравственный распад показывают глубину его разрушительного действия.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цикла В. Т. Шаламова «Колымские рассказы»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997" y="2209826"/>
            <a:ext cx="252263" cy="28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71244"/>
            <a:ext cx="274800" cy="244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53233"/>
            <a:ext cx="274800" cy="219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часто обсуждаемые тексты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«Колымские рассказы»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цикл, где лагерь показан как пространство предельного испытания, а каждый эпизод раскрывает цену выживания и хрупкость человеческого достоинства.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«Артист лопаты»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 физическом труде и внутреннем истощении, в котором особенно заметны лагерный быт, зависимость человека от случая и разрушение привычных связей.
</a:t>
            </a:r>
            <a:endParaRPr lang="en-US" sz="875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«Левый берег»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увидеть, как в шаламовской прозе соединяются наблюдение, память и жесткая правда о повседневности лагерного мира.
</a:t>
            </a:r>
            <a:endParaRPr lang="en-US" sz="971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«Очерки преступного мира»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книга расширяет тему лагеря, показывая преступную среду, жестокие правила выживания и моральное опустошение, рожденное насилием.
</a:t>
            </a:r>
            <a:endParaRPr lang="en-US" sz="9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 оставил не только книги о лагере, но и честный нравственный документ эпохи; именно поэтому его проза до сих пор заставляет читать, спорить и помнить.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Шаламов: литература как свидетельство правды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2026-05-23T17:16:00Z</dcterms:created>
  <dcterms:modified xsi:type="dcterms:W3CDTF">2026-05-23T17:16:00Z</dcterms:modified>
</cp:coreProperties>
</file>