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крепостного мальчика: детство в несвободной России
</a:t>
            </a:r>
            <a:endParaRPr lang="en-US" sz="2010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жил крестьянский ребенок в XIX веке: труд с детства, зависимость и путь к освобождению.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крепостное право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Крепостное право — это зависимость крестьян от помещика и земли, на которой они жили. Крепостной не мог свободно уйти или выбирать занятия. В России оно существовало много веков и было отменено в 1861 году по Манифесту Александра II.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Крестьянская деревня, где рос мальчик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Изба, печь и «домашний мир»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жил в простой избе вместе с родителями, братьями и сестрами. Внутри были печь, лавки и стол; посуда часто оставалась деревянной. Здесь же собирались взрослые после работы, и дети учились помощи по дому.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и хозяйственные заботы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избой располагались двор, огород, хлев и поле. Во дворе нужно было следить за порядком и за животными. Взрослые показывали, что и когда делать, а мальчик учился «видеть» хозяйство целиком, а не отдельные дела.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рядом с природой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деревне была тесно связана с сезонными заботами. После сева и во время жатвы работа становилась особенно плотной. Ребенок постепенно включался в эти циклы: помогал там, где требовались ловкость и выносливость, и видел, как от труда зависит урожай.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596102"/>
            <a:ext cx="4208700" cy="9531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 первые обязанности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начинался рано: почти сразу, как ребенок мог уверенно помогать взрослым, его включали в работу дома и в хозяйстве.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возрастом обязанности становились тяжелее и дальше от дома: от простых поручений к полевым работам и уходу за крупным скотом.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России (обобщение общеизвестных сведений).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день с раннего утра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рассвета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начинался рано: мальчик мог носить воду и помогать там, где требовалась постоянная работа. С первых часов он включался в общие дела семьи.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1530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и первая половина дня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утро приходились поручения по хозяйству: пасти скот, собирать ветки и помогать на дворе. Если нужно — мальчик работал в огороде.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6477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работы в поле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сева и жатвы труд усиливался. Мальчик помогал в поле по мере сил, а взрослые распределяли задачи, чтобы успеть к важным срокам.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1425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и подготовка к следующему дню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вечеру дела не заканчивались: завершали то, что успели не сделать утром. Летом и осенью работа тянулась дольше, потому что урожай был общим делом семьи.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уходило время крепостного мальчика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больше всего времени уходило на труд, а «передышка» занимала заметно меньшую часть дня.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рано становился помощником взрослых: отдых и игры почти всегда уступали место обязанностям по хозяйству и в работе.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России (сводное представление занятий).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88833"/>
            <a:ext cx="206700" cy="18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95395"/>
            <a:ext cx="206700" cy="165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95395"/>
            <a:ext cx="206700" cy="165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грамотность в деревне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всегда была школа поблизости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крепостных детей не было регулярной школы рядом. Часто приходилось надеяться на редкие возможности: занятия могли начинаться не у всех и не в любом селе.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Учили дома или у местных наставников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читать учили в семье, у дьячка или у сельского учителя — если это разрешали. Такие уроки зависели от обстоятельств, поэтому доступ к обучению был неравномерным.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 помогала в повседневных делах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навыки были полезны: ребенок мог читать простые записи, разбирать письма и помогать в хозяйственных подсчетах. Это укрепляло уверенность в практических задачах.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Учеба связывалась с ремеслом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 могла пригодиться и в ремесле: проще понимать инструкции и вести простые записи. Для многих детей знание становилось дополнительным инструментом в работе.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крепостного мальчика от рождения до взрослой жизни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Обобщенная схема по этапам жизни крепостного ребенка в России XIX века.
</a:t>
            </a:r>
            <a:endParaRPr lang="en-US" sz="10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внешний вид крестьянского ребенка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Мальчики носили простую длинную рубаху, штаны, пояс и лапти; в более богатых семьях могли появляться сапоги. Одежда была рассчитана на работу и прочные будни, без нарядных деталей.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Украшений почти не встречалось: материал выбирали практичный — холст и простые ткани. Для изображения подойдут полотняная рубаха, лапти, пояс и холщовая сумка на фоне деревни.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крестьянской семьи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питания составляли хлеб и каши, а также щи, репа и картофель. Дополняли рацион молоко и простые овощные блюда, доступные в зависимости от сезона и местных запасов.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Мясо появлялось редко: чаще по праздникам или в особенно удачные дни. Это зависело от того, как шло хозяйство, сколько скота удавалось сохранить, и что оставалось семье после повинностей.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менялся вместе с урожаем. Чем лучше складывались дела в поле и в огороде, тем больше продуктов можно было оставить себе, а не отдавать по обязательствам.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права были ограничены у крепостного мальчика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все ключевые решения о жизни мальчика зависели от помещика и общины, поэтому свобода, обучение и самостоятельный выбор были скорее исключением, чем правилом.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ограничений было больше всего там, где нужна самостоятельность: передвижение, работа и учеба. Право распоряжаться судьбой почти отсутствовало.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России; шкала отражает обобщённое описание ограничений, без точных количественных данных.
</a:t>
            </a:r>
            <a:endParaRPr lang="en-US" sz="57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931" y="1581850"/>
            <a:ext cx="7066688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Барщина, оброк и зависимость от помещика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России.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повинностей и наказаний управляла жизнью семьи: труд, платежи и правила задавали не сами крестьяне, а хозяин. Разрешения тоже выдавались по его воле.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важнейшие решения — от труда до наказаний и допусков — зависели от помещика, а у ребёнка почти не было выбора.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Наказания и страх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Крепостные дети могли получать крик и побои за проступки, а также сталкиваться с лишением пищи. Наказание сопровождало и страх, и необходимость продолжать работу.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проступки ребенка нередко «расплачивались» не только его временем, но и силами: назначали тяжелые задания вместо отдыха. За отсутствие результата могли снова последовать угрозы.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Защиты от произвола почти не было, потому что власть помещика распространялась на повседневную жизнь крестьян. Ребёнок не мог пожаловаться так, как защищали бы в суде.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заставлял подчиняться даже тогда, когда труд был слишком тяжелым. Так формировалось ощущение, что безопасность и справедливость зависят не от правил, а от воли хозяина.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 главная опора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трудности, семья оставалась для ребенка опорой. Старшие объясняли, как выполнять работу, показывали хозяйственные дела и старались уберечь младших от ошибок.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практическими навыками передавались и ценности: песни, сказки, пословицы, правила поведения. Такие вечера у печи и спокойные разговоры поддерживали чувство «мы вместе».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жизнь крестьян к 1861 году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XIX века усиливались ожидания перемен: реформы обсуждали, а надежда на личные права росла. Однако прежняя зависимость продолжала ощущаться на местах.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отражает общий сдвиг: зависимость постепенно ослабевала, пока в 1861 году не наступил перелом. Полного облегчения сразу не происходило.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России; условная шкала иллюстрирует качественную динамику без точных статистических измерений.
</a:t>
            </a:r>
            <a:endParaRPr lang="en-US" sz="5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крепостного права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2744800" y="2288994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1861 год: Манифест Александра II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Александр II подписал Манифест об освобождении крестьян. Крепостные мальчики и их семьи получили личную свободу, но порядок был сложнее простого «сразу все свободны».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243278" y="3882200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реформ (долгое обсуждение)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крепостной зависимости сохранялась, а ожидание изменений нарастало. Власти готовили документы, чтобы преобразовать отношения между крестьянами и помещиками.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5257025" y="3247668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Манифеста: выкуп и новая реальность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часто оставалась у помещика, а за наделы нужно было платить выкуп. Поэтому перемены шли постепенно, и трудности старого времени ещё долго чувствовались.
</a:t>
            </a:r>
            <a:endParaRPr lang="en-US" sz="87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новой жизни после реформы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последовательность изменений, описываемая в школьных учебниках по истории России.
</a:t>
            </a:r>
            <a:endParaRPr lang="en-US" sz="10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история крепостного мальчика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 цену свободы: когда решения принимает другой человек, детство превращается в бесконечную работу и зависимость. Это помогает понять, почему право и закон важны даже для самых маленьких.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заметно значение образования: без школы и грамотности человеку труднее вести записи, учиться ремеслу и искать лучший путь. Ограничения в учебе напрямую влияли на будущее.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становится ясно, что семья способна поддерживать: старшие учили, утешали и передавали опыт. Даже в трудной системе забота сохраняла человеческое достоинство.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367099"/>
            <a:ext cx="4208700" cy="141115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Крепостной мальчик и городской ребенок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сравнении видно: у городского ребёнка чаще были контакты со школами и книгами, но степень самостоятельности всё равно зависела от семьи и достатка.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в том, что ребёнок зависит от взрослых. Различие — в шансах на образование: в городе они обычно выше, чем в деревне.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описание учебных материалов по истории России; сравнение без точных статистических данных.
</a:t>
            </a:r>
            <a:endParaRPr lang="en-US" sz="63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 знание — это не «добавка», а основа детства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Крепостной мальчик рос в мире раннего труда и строгой зависимости от помещика. История помогает увидеть последствия реформы 1861 года и понять, почему свобода, образование и уважение к ребёнку жизненно важны.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2026-05-12T20:48:12Z</dcterms:created>
  <dcterms:modified xsi:type="dcterms:W3CDTF">2026-05-12T20:48:12Z</dcterms:modified>
</cp:coreProperties>
</file>