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сотрудничество: формы, сферы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объединяют усилия ради общих решений и устойчивого развития.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международное сотрудничество важно в 11 классе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сделала страны взаимозависимыми: торговля, наука, образование и цифровая среда требуют постоянного взаимодействия. Для старшеклассников эта тема помогает понять современный мир и расширить немецкую лексику по обществу, политике, культуре и учебе.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международного сотрудничества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Двусторонние соглашения и многосторонние договоры задают рамки взаимодействия государств. Они различаются масштабом, степенью обязательности и уровнем формализации, но всегда предполагают согласованные правила.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организации, совместные научные программы и гуманитарная помощь позволяют объединять ресурсы для решения задач, которые трудно или невозможно решить в одиночку. Особенно важны механизмы координации и доверия.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практике наглядны обмены учениками, партнерство городов, культурные проекты и молодежные инициативы. Такие формы делают сотрудничество личным, понятным и практически значимым.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Сферы, где сотрудничество приносит наибольший эффект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различаются по масштабу влияния и скорости практического результата, но все они взаимосвязаны.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тематического обобщения ключевых сфер международного сотрудничества.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экология требуют самой широкой координации, а безопасность и здравоохранение особенно важны в кризисах.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как главная площадка для международного диалога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форум для переговоров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объединяет почти все государства мира и создает нейтральную площадку для обсуждения конфликтов, соглашений и общих правил. Здесь страны могут согласовывать позиции без прямого давления.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структуры ООН решают разные задачи: Генеральная Ассамблея задает политические ориентиры, Совет Безопасности отвечает за мир и безопасность, а ЮНЕСКО и ВОЗ работают в сфере образования, культуры и здравоохранения.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748620"/>
            <a:ext cx="4486275" cy="219035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международные организации и их функции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Организации распределяют обязанности по разным направлениям и делают сотрудничество более устойчивым.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общеизвестных функций международных организаций.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система строится на специализации: каждая организация отвечает за свою сферу и усиливает общую координацию.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международный проект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типичного международного сотрудничества в учебных и общественных инициативах.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сотрудничество и взаимная выгода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немецком языке эту тему удобно обсуждать через слова Handel, Investition, Kooperation, Markt, Export, Import и Vertrag. Они точно передают логику международных экономических связей.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Торговля, инвестиции и совместное производство помогают странам снижать издержки и расширять рынки. Для бизнеса важны предсказуемые правила, транспортные связи и надежные партнеры.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союзы и соглашения о свободной торговле упрощают обмен товарами и услугами. Они особенно заметны в автомобилестроении, электронике и энергетике, где цепочки поставок выходят за пределы одной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мировой торговли и зависимость стран друг от друга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потоки чувствительны к кризисам, логистике и международным ограничениям, поэтому стабильность требует согласованных правил.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долгосрочных тенденций мировой торговли по данным международной статистики.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торговли подтверждает взаимозависимость стран, а падения в кризисы показывают, насколько быстро глобальные связи передают потрясения.
</a:t>
            </a:r>
            <a:endParaRPr lang="en-US" sz="116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742" y="1695597"/>
            <a:ext cx="328913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695597"/>
            <a:ext cx="37560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14682"/>
            <a:ext cx="375600" cy="375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52242"/>
            <a:ext cx="375600" cy="3004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и технологическое сотрудничество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исследования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команды объединяют разные научные школы и быстрее находят решения для медицины, экологии и новых материалов.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доступ к знаниям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Публикации на разных языках и открытые базы данных позволяют ученым оперативно обмениваться результатами и проверять выводы коллег.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проекты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Космос, физика и биотехнологии требуют дорогого оборудования и редкой экспертизы, поэтому без международных консорциумов они развиваются медленнее.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Онлайн-платформы, вычислительные ресурсы и совместная обработка данных делают исследования гибче, быстрее и доступнее для партнеров из разных стран.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обмены и молодежная мобильность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в другой стране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обмен начинается с обычного урока, который проходит в незнакомом классе, но с теми же учебными задачами. Ученики быстро замечают, что совместная работа помогает говорить увереннее, задавать вопросы и лучше понимать повседневную жизнь сверстников за границей.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 без 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международном курсе студенты из разных стран обсуждают одну тему, делят задания и учатся работать в смешанных группах. Такой формат развивает не только язык, но и самостоятельность, ответственность и умение слушать другую точку зрения.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центр как посредник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языковом центре можно увидеть лекции, выставки, разговорные клубы и совместные проекты школьников. Именно здесь обмен становится неформальным: участники знакомятся с культурой, пробуют себя в публичной речи и строят первые международные контакты.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страны вступают в сотрудничество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часто сочетаются: одно решение может одновременно укреплять позицию государства и открывать доступ к новым возможностям.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 международным отношениям; данные условные, 2025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безопасность и экономика; остальные факторы усиливают долгосрочные связи, доверие и международный авторитет.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экология как сфера неизбежной кооперации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не останавливаются на границах, поэтому страны вынуждены согласовывать меры по сокращению выбросов, переходу на чистую энергетику и защите природных систем.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Парижское соглашение стало примером общего курса: государства приняли цель удержать потепление значительно ниже 2 °C и стремиться к пределу 1,5 °C.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экополитики зависит от обмена технологиями, климатического финансирования и прозрачного мониторинга. Без единых правил трудно сравнивать результаты и добиваться доверия.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школьной лексики особенно важны слова Klimaschutz, Umwelt, Nachhaltigkeit, Emissionen и erneuerbare Energien: они точно описывают современную экологическую повестку.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089322"/>
            <a:ext cx="4376738" cy="15382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выгод международного сотрудничества по направлениям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сферах общий ресурс дает больший результат, чем изолированные действия. Наиболее заметен эффект там, где нужны координация и обмен данными.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практические результаты дает кооперация в разных сферах и почему она важна для устойчивого развития.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Гуманитарная помощь и защита прав человека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войны, стихийных бедствий и массового перемещения людей гуманитарные миссии обеспечивают самое необходимое: питание, медицинскую помощь, временное убежище и поддержку уязвимых групп.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операциях участвуют Международный комитет Красного Креста, структуры ООН и неправительственные организации. Их работа строится на нейтралитете, срочности и уважении человеческого достоинства.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человека служат общей международной нормой, которая ограничивает произвол, дискриминацию и насилие. Поэтому слова Menschenrechte, Hilfe, Schutz, Flüchtlinge и Solidarität имеют не только языковое, но и ценностное значение.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Проблемы, которые осложняют международное сотрудничество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политическая ситуация, тем важнее посредничество, ясные правила и заранее согласованные механизмы взаимодействия.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по международным отношениям; данные условные, 2025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риски связаны с конфликтами и недоверием; остальные барьеры чаще замедляют сотрудничество, чем полностью его прекращают.
</a:t>
            </a:r>
            <a:endParaRPr lang="en-US" sz="116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конфликта к соглашению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типичный путь от спора к устойчивой договоренности в международных отношениях.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кооперация и обмен данными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сотрудничество объединяет школы, университеты, компании и исследовательские центры. Общие платформы позволяют проводить конференции, обмениваться материалами и учиться дистанционно без потери качества взаимодействия.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такая кооперация требует доверия к данным, защиты персональной информации и согласованных стандартов кибербезопасности. Без этих условий совместные проекты уязвимы к сбоям, утечкам и конфликтам правил.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такая кооперация требует доверия к данным, защиты персональной информации и согласованных стандартов кибербезопасности. Без этих условий совместные проекты уязвимы к сбоям, утечкам и конфликтам правил.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1098" y="1698854"/>
            <a:ext cx="469800" cy="3758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881" y="1698895"/>
            <a:ext cx="469800" cy="3758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94590" y="1698895"/>
            <a:ext cx="469800" cy="375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503685" y="1651815"/>
            <a:ext cx="455119" cy="469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городов, школ и молодежных инициатив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632125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Города-побратимы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Муниципальные партнерства создают устойчивые связи между жителями, школами и культурными учреждениями, превращая международные отношения в повседневное общение и совместные городские проекты.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733858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обмены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задания, письма и видеовстречи помогают ученикам использовать иностранный язык в реальной ситуации и лучше понимать учебную и бытовую культуру другой страны.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83559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Молодежные форумы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Форумы и волонтерские сети дают подросткам опыт ответственности, командной работы и публичного представления идей, связанных с экологией, культурой и общественной жизнью.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3730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Онлайн-проекты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Дистанционные форматы особенно удобны для 11 класса: они позволяют работать с партнерами из Германии и других стран даже при ограниченном времени и бюджете.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361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87875" y="1051425"/>
            <a:ext cx="5549400" cy="30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сотрудничество: от идеи к будущему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показывает, что устойчивые решения рождаются там, где страны умеют договариваться, делиться ресурсами и отвечать за общие результаты.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2026-05-20T21:27:20Z</dcterms:created>
  <dcterms:modified xsi:type="dcterms:W3CDTF">2026-05-20T21:27:20Z</dcterms:modified>
</cp:coreProperties>
</file>