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«Пиковая дама»: тайна, азарт и цена одержимости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выигрыше, который оборачивается поражением и безумием.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Пушкин, Петербург и мир карточной игры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родилась в Болдинскую осень и точно передаёт атмосферу дворянского Петербурга, где блеск салонов соседствует с риском, тайной и мистическим напряжением.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Германн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Германн — инженерный офицер немецкого происхождения, сдержанный и холодный с виду. Он не садится за карты, но внимательно следит за игроками и ищет способ разбогатеть без риска.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расчётливость кажется сильной стороной, однако за внешним спокойствием скрывается навязчивая идея. Одна мысль о лёгком успехе постепенно подчиняет себе все его поступки и решения.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Германн не умеет остановиться вовремя. Чем ближе он к желаемому секрету, тем меньше замечает людей вокруг и тем больше разрушает собственную жизнь.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Графиня и её прошлое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Воспоминание о блестящей молодости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Графиня хранит память о времени, когда её жизнь была связана с парижским светом и роскошью. Теперь это прошлое звучит как далёкая и почти недоступная легенда.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образ старости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она выглядит одинокой и уязвимой, хотя по-прежнему сохраняет высокий статус. Тайна трёх карт делает её образ ещё более загадочным и тревожным.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Сюжетный путь Германна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события повести выстроены как цепочка решений и последствий.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Лизавета Ивановна как важный персонаж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Лизавета Ивановна живёт при графине почти без свободы и постоянно зависит от чужой воли. Её положение делает её особенно одинокой и беззащитной.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мечтает о любви, уважении и другой судьбе, но не может сама изменить жизнь. Поэтому любое внимание к ней кажется шансом на спасение.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Германн использует её доверчивость, чтобы приблизиться к графине. Так раскрывается не только его холодный расчёт, но и жестокость обмана.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Пушкин показывает нравственную цену чужой мечты. Лизавета Ивановна вызывает сочувствие именно потому, что становится жертвой чужих планов.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карты и три попытки Германна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карта связана с отдельным этапом его надежды: ожиданием, успехом и падением.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две победы создают ложную уверенность, а туз превращает успех в полное поражение.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«Пиковая дама» (1833, опубл. 1834)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карточная тайна так важна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трёх карт кажется Германну коротким путём к богатству. Именно поэтому он начинает верить не людям, а обещанию лёгкой победы и почти не думает о цене.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вера делает его слепым к чувствам Лизаветы Ивановны и к опасности для графини. Желание выиграть вытесняет совесть, осторожность и здравый смысл.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карточная игра становится символом соблазна. Она показывает, как мечта о быстрых деньгах способна подменить реальную жизнь и разрушить человека изнутри.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роли в сюжете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герой связан с главным конфликтом повести.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персонажи помогают раскрыть один конфликт: стремление к выигрышу разрушает доверие, отношения и судьбы.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С. Пушкин, «Пиковая дама»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4313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5538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пространство повести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 салоны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разворачиваются среди балов, гостиных и богатых домов. Этот мир блестит внешне, но в нём легко почувствовать холод и одиночество.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Пушкина строгий и чуть призрачный. Его атмосфера усиливает ощущение дистанции между людьми и делает историю напряжённее.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Карточные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здесь — не просто развлечение, а испытание на удачу и выдержку. Именно в такой среде мечта Германна кажется особенно опасной.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наедине с судьбой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будто оставляет героя одного перед выбором. Поэтому любое решение в Петербурге звучит особенно громко и ведёт к последствиям.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настроения в повести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особенно заметен контраст между внешним спокойствием и внутренним напряжением героя в ключевых сценах.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развиваются по восходящей линии: от любопытства к срыву, а кульминация приходится на ночь и финальную игру.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А. С. Пушкина «Пиковая дама» (1834)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Мистика или психологический обман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Сцену с явлением графини можно читать как мистический эпизод, где прошлое будто возвращается в ночной тишине. Однако Пушкин оставляет простор и для другого объяснения: Германн переживает сильнейший страх и утрату контроля.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коридор, свеча и неподвижный силуэт создают атмосферу тревоги, в которой легко спутать реальность с видением. Именно поэтому эпизод пугает не только событием, но и сомнением: что произошло на самом деле?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пикового туза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рока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Пиковый туз становится не просто картой, а предупреждением о том, что случайный успех не подчиняется расчёту и может обернуться наказанием.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Мрачный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масть усиливает ощущение опасности и завершает историю трагическим знаком. Вместо богатства герой получает поражение, страх и потерю рассудка.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Обман ожиданий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Германн ждёт последнюю победу, но карта разрушает его план. В повести символ показывает, как надежда на лёгкий выигрыш превращается в самообман.
</a:t>
            </a:r>
            <a:endParaRPr lang="en-US" sz="11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и их последствия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одно действие Германна вызывает следующее и постепенно ведёт к трагическому финалу.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построен как цепочка причин и следствий: каждое решение героя ускоряет катастрофу и не оставляет пути к спасению.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А. С. Пушкина «Пиковая дама» (1834)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Германна в финале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выигрышей герой почти не замечает опасности, хотя его поведение становится всё более напряжённым и резким.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ломает внутреннее равновесие Германна: краткий подъём сменяется шоком, а затем полным распадом личности.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А. С. Пушкина «Пиковая дама» (1834)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ответственности за выбор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Германн не случайно оказывается в трагической ситуации: он сам выбирает обман, скрытность и давление на других людей, считая, что цель оправдает средства.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поступки причиняют вред Лизавете Ивановне и графине, а значит, затрагивают не только его собственную судьбу, но и жизни окружающих.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удача в игре не освобождает героя от последствий. Краткий выигрыш лишь усиливает иллюзию успеха и делает падение особенно тяжёлым.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напоминает: если человек строит своё счастье на чужой боли, рано или поздно он теряет и деньги, и внутреннюю опору.
</a:t>
            </a:r>
            <a:endParaRPr lang="en-US" sz="98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трагедия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повести А. С. Пушкина показывает, как одно решение Германна ведёт к следующему и приближает катастрофу.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«Пиковая дама» в культуре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на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Пушкина получила новую жизнь в опере П. И. Чайковского, впервые поставленной в 1890 году. Музыка усилила драму, а образ Германна стал ещё более напряжённым и трагическим.
</a:t>
            </a:r>
            <a:endParaRPr lang="en-US" sz="11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которую помнят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читают в школе и обсуждают как историю о соблазне лёгкого успеха. На обложках и афишах часто появляются карты, тёмные коридоры и силуэт старой дамы, потому что именно эти детали запоминаются сильнее всего.
</a:t>
            </a:r>
            <a:endParaRPr lang="en-US" sz="11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 в сравнении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заметна в линии Лизаветы Ивановны, но не определяет ход событий так сильно, как игра и страх потери.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строится вокруг азарта и судьбы; остальные темы поддерживают конфликт, но не затмевают главную страсть героя.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повести А. С. Пушкина «Пиковая дама» (1834)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«Пиковая дама» остаётся важной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до сих пор читается как напряжённая история о выборе, соблазне и цене одержимости. Она учит видеть последствия своих поступков и не подменять жизнь погоней за лёгкой удачей.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2026-05-22T19:54:53Z</dcterms:created>
  <dcterms:modified xsi:type="dcterms:W3CDTF">2026-05-22T19:54:53Z</dcterms:modified>
</cp:coreProperties>
</file>