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Прокофьев. «Москва»: образ столицы в поэзии
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память, сила и красота в поэтическом образе.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советской эпохи и его Москва
</a:t>
            </a:r>
            <a:endParaRPr lang="en-US" sz="204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Прокофьев писал о Родине, труде и стойкости людей. В стихотворении «Москва» слышны послевоенная гордость, уважение к истории столицы и вера в её обновление.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русской литературе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Москва часто предстает как город древней Руси, где особенно ощутима связь с прошлым страны и памятью о важнейших событиях.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столица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связывают Москву с национальной историей, поэтому образ города нередко становится символом самой России и её духовного единства.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Москву в произведениях разных эпох передается мысль о том, что современность опирается на опыт предков и сохраняет их ценности.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поколений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в одном образе старую и новую Москву, показывая столицу не только как памятник истории, но и как живой современный город.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Прокофьева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живость столицы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показывает Москву как город с сильным историческим характером. Кремлёвские стены и узнаваемые места напоминают о многовековой судьбе столицы и её значении для страны.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Москва у него выглядит живой и современной. Широкие улицы, простор и свет создают ощущение движения, энергии и открытости большого города.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стихотворение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первое восхищение Москвой: тон сразу становится торжественным, тёплым и доверительным.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исторические детали, которые связывают столицу с прошлым России и её памятью.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расширяется за счёт примет современной жизни, движения и труда.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воспринимается как главный город страны, в котором соединяются Родина, народ и история.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 Москвы в стихотворении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чувства восхищения поэт переходит к историческому и гражданскому обобщению.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любовь к Родине. Она выражена через уважение к Москве как к столице, которая объединяет личное чувство поэта и общее чувство народа.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историческая память. Город показан как хранитель прошлого, поэтому его образы напоминают о преемственности поколений и силе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труд и созидание. Москва у Прокофьева не только красива, но и деятельна: в ней чувствуется энергия жизни, восстановления и будущего.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темы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лирического героя звучит как общее чувство, близкое каждому, кто любит столицу.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от лица человека, который не просто любуется городом, а выражает уважение, благодарность и гордость за Москву.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А. Прокофьева «Москва»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детали столицы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задаёт исторический центр образа и сразу напоминает о древности Москвы, её государственной роли и непрерывной связи с прошлым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улицы расширяют пространство стихотворения. Благодаря им столица воспринимается не статично, а как живой и движущийся город.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города делает образ особенно праздничным. Он усиливает впечатление красоты, чистоты и торжественности московского пейзажа.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размах столицы помогает почувствовать её масштаб. Конкретные детали складываются в цельную картину сильного и величественного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поэт особенно подчёркивает историческую глубину Москвы и её значение для всей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памятью и образом столицы как символа России; остальные усиливают это впечатление.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А. Прокофьева «Москва»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выбирает ясные и торжественные слова, чтобы Москва звучала как величественный и дорогой сердцу город. Такой язык делает образ понятным школьнику и одновременно придаёт ему праздничность.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восклицания и перечисления: они усиливают чувство восхищения и помогают показать богатство городских картин. Интонация становится приподнятой, будто речь идёт о событии особой важности.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окрашенная лексика создаёт не только красоту, но и гражданский смысл текста. Поэт говорит о столице так, чтобы личное чувство переходило в общее чувство любви к Родине.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линии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А. Прокофьева «Москва».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детали текста раскрывают образ Москвы.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линии ведут к одному выводу: Москва соединяет прошлое, настоящее и национальное чувство в цельный образ столицы.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ритм и звучание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 строк напоминает песню и делает стихотворение особенно торжественным. Такая интонация помогает читателю воспринимать Москву как величавый и близкий сердцу город.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укрепляют основную мысль и создают ощущение единого движения. Благодаря этому образ Москвы звучит уверенно, ясно и запоминается с первого чтения.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строй строк поддерживают ровный темп чтения. Текст легко произносится вслух, а его ритм подчёркивает порядок, широту и силу столичного пространства.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чёткость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Созвучия и восклицательные интонации усиливают эмоциональный подъём. Стихотворение звучит как уважительное обращение к столице, поэтому образ Москвы воспринимается особенно возвышенно.
</a:t>
            </a:r>
            <a:endParaRPr lang="en-US" sz="945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Звучащая торжественность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лет Москва в стихотворении воспринимается как город, возвращающий себе мирную жизнь. На улицах снова чувствуется движение, а в облике столицы заметны уверенность и спокойная сила. Этот образ легко представить на иллюстрации с восстановленными домами и людьми.
</a:t>
            </a:r>
            <a:endParaRPr lang="en-US" sz="1133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поднимается после испытаний
</a:t>
            </a:r>
            <a:endParaRPr lang="en-US" sz="1384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надежда на одном фоне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столицу не только как красивое место, но и как пространство памяти. В ней слышится опыт пережитых испытаний, однако главное чувство текста — вера в будущее. Поэтому на изображении уместны светлые улицы, обновлённые здания и жители, занятые повседневными делами.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послевоенное время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поэт выражает любовь к городу через конкретные образы: Кремль, улицы, свет, простор. Ученикам легко увидеть, как детали создают сильное впечатление.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на уроке литературы
</a:t>
            </a:r>
            <a:endParaRPr lang="en-US" sz="1986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что Москва в литературе — не просто географическое название. Это часть исторической памяти, в которой соединяются прошлое страны, её настоящее и будущее.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гражданской лирикой, где личное чувство не отделяется от судьбы народа. Гордость за столицу здесь становится выражением любви к Родине.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учит замечать, как строится образ: через настроение, ритм и художественные средства. Это развивает внимательное чтение и умение объяснять смысл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содержание, а изменение настроения: от спокойного любования к торжественному подъёму и чувству общенациональной значимости.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последовательно усиливается, и это подводит читателя к мысли о Москве как о главном символе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Прокофьева «Москва»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Россия в финале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Москва перестаёт быть только городом: она становится образом всей страны. Так поэт показывает, что судьба столицы неотделима от судьбы России и её народа.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восхищение лирического героя перерастает в общее чувство. Читатель ощущает не частную эмоцию, а совместную гордость за родную землю, её историю и силу.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объединяет город, людей и память о прошлом в один большой образ. Москва звучит как сердце России, которое хранит её жизнь, опыт и надежду.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показать Москву красивой, величавой и важной. Они задают возвышенный тон и делают образ столицы более ярким и запоминающимся.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Прокофьева кажется живым и близким человеку. Благодаря этому Москва воспринимается не как схема, а как сильное, действующее пространство со своим характером.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Называя разные детали столицы, поэт создаёт ощущение широты и масштаба. Перечисления помогают увидеть Москву объёмно, будто с высоты, и почувствовать её размах.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интонации усиливают торжественность текста. Они собирают внимание читателя на главной мысли: Москва — исторически важный и дорогой сердцу город.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анализа образа Москвы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Прокофьева Москва соединяет историческую память, современную жизнь и личное чувство лирического героя. Образ столицы строится на ясности, гордости и высокой интонации.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город как символ Родины, поэтому частное восхищение превращается в общий смысл. Кремль, площади и улицы становятся не просто деталями, а знаком России и её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Москва как символ памяти, силы и будущего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создаёт образ Москвы как живого сердца России: красивого, сильного и памятного. В стихотворении звучат любовь, уважение к истории и вера в будущее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2026-05-22T17:27:53Z</dcterms:created>
  <dcterms:modified xsi:type="dcterms:W3CDTF">2026-05-22T17:27:53Z</dcterms:modified>
</cp:coreProperties>
</file>