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мирового хозяйства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локальных рынков к глобальной экономике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национальные экономики через торговлю, капитал, труд и технологии. Его история показывает, как транспорт, производство и международные связи постепенно сделали страны взаимозависимыми.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мировая экономика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опиралось на сельское хозяйство и ремесло. Большая часть продукции производилась для местного потребления, а обмен между территориями оставался ограниченным и нерегулярным.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экономики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международной торговле преобладали соль, пряности, ткани, металлы и предметы роскоши. Такие товары были ценными, компактными и оправдывали длительную перевозку.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товаров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поддерживались караванами и морскими маршрутами, поэтому перевозки были медленными и рискованными. Стоимость доставки заметно повышала цену товаров и сужала круг участников обмена.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торговля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низкой производительности труда и зависимости от погоды экономические связи оставались преимущественно региональными. Между крупными центрами существовали редкие, но устойчивые торговые маршруты.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характер связей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Доиндустриальный этап: локальные рынки и медленные связи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Великие географические открытия связали континенты и расширили обмен товарами.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локальной торговли к мировому рынку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XV–XVII веках европейские мореплаватели проложили устойчивые маршруты через океаны. Это превратило морскую торговлю в основу расширяющихся межконтинентальных связей и сделало расстояния экономически преодолимыми.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пути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обмен между континентами создал устойчивые торговые связи, которые уже нельзя было назвать только региональными. Так формировались первые контуры мирового рынка и международного разделения труда.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рынка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Европу массово поступали серебро, золото, сахар, табак, какао и другие колониальные продукты. Они меняли потребление, стимулировали спрос и усиливали включение новых территорий в мировой обмен.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Испания, Португалия, Нидерланды и Англия получили заметное преимущество благодаря флоту, портам и торговым компаниям. Именно они стали ключевыми участниками ранней мировой экономической интеграции.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державы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 начало мировой экономической интеграции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6780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пароходы значительно ускорили перевозку сырья, готовой продукции и пассажиров. Впервые экономика получила транспортную систему, способную обслуживать большие расстояния.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94924" y="3217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транспорта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883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первой стала ведущей промышленной державой, а затем опыт индустриализации распространился по Европе и США. Международная конкуренция усилилась вместе с ростом массового производства.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529999" y="3217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индустриализации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5346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сократил время передачи сообщений с недель до минут или часов. Это сделало торговлю, управление и финансовые операции намного более согласованными между странами.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712462" y="3217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информация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92533" y="2043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Мануфактура уступила место фабрике, где операции разделялись и механизировались. Это сделало выпуск товаров более быстрым, однообразным и доступным для широкого рынка.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19649" y="1473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производство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74996" y="2043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паровой машины стало технологическим прорывом конца XVIII века. Оно позволило резко увеличить мощность производства и снизить зависимость фабрик от ручного труда и природных условий.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302112" y="1473325"/>
            <a:ext cx="21111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энергия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 индустриальный этап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относительную динамику: ускорение торговли в индустриальную эпоху, спад в период войн и новый рост после середины XX 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 — международная торговля особенно быстро растёт там, где развиты транспорт, промышленность и устойчивые правила обмена.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географии; условные индексы для наглядного сравнения динамики.
</a:t>
            </a:r>
            <a:endParaRPr lang="en-US" sz="119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мирового товарооборота в XIX–XX веках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XIX — начале XX века большие корпорации и финансовые группы усилили контроль над сырьём, транспортом и продажами, вытесняя более слабых участников рынка.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крупных компаний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стала системной чертой мирового хозяйства. Разрыв между индустриальными центрами и периферией выражался в технологиях, доходах и возможностях модернизации.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экспортировали машины, оборудование и капитал, тогда как зависимые территории поставляли сырьевые товары. Такое разделение закрепляло асимметрию в мировой экономике.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ролей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превращались в источники дешёвого сырья и продовольствия. Их экономика всё чаще обслуживала потребности метрополий, а не собственное развитие и диверсификацию.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зависимость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Монополии, колонии и неравномерность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013" y="1145300"/>
            <a:ext cx="472007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менялись технологии, товары и международные связи на каждом этапе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расширял масштабы обмена и усложнял связи между странами, смещая центр экономики от сырья к знаниям и данным.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этапов развития мирового хозяйства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нарушили торговые маршруты, сократили международный обмен и усилили государственный контроль над ресурсами, производством и перевозками.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восстановление экономики, а международное сотрудничество стало необходимым условием стабильности торговли, валютных расчётов и долгосрочного роста.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снова были разрушены, а промышленность многих стран перестроилась на военные нужды, что ещё сильнее ослабило нормальные рыночные отношения.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кризис показал, насколько уязвимы финансовые рынки и международная торговля без общих правил регулирования и координации.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1929–1933: Великая депрессия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войны и экономические кризисы XX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США обладали крупнейшим экономическим потенциалом, поэтому доллар постепенно стал главной расчетной и резервной валютой, а американская финансовая система усилила влияние на мировые рынки.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США и доллара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и Япония быстро наращивали производство, модернизировали промышленность и возвращались в мировую экономику, что создало основу для долгого периода роста и расширения международных связей.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союзников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были созданы МВФ и Всемирный банк, которые стали ключевыми механизмами финансовой координации, кредитной поддержки и помощи странам в послевоенном восстановлении и развитии.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институты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1944 году страны-союзницы договорились о более устойчивой валютной системе, чтобы снизить хаос межвоенного периода, ограничить резкие колебания курсов и поддержать восстановление международной торговли.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экономический порядок и Бреттон-Вудская система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1970-х годов в мировом хозяйстве резко выросло значение электроники, автоматизации, химии, биотехнологий и связи. Эти сферы ускорили обновление продукции и повысили требования к квалификации работников.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фактором конкурентоспособности все чаще становились не сырье и рабочая сила, а исследования, образование, управленческие навыки и быстрый доступ к информации, необходимой для принятия решений.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ресурс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начали размещать разные стадии выпуска товара в разных странах: проектирование, комплектующие, сборка и сбыт стали распределяться по миру в зависимости от затрат и специализации.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производства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автоматизации и усложнения экономики увеличивалась доля услуг — финансовых, транспортных, образовательных, информационных и деловых. Это признак перехода к постиндустриальной модели развития.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услуг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и постиндустриальная экономика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абсолютные объемы производства, а сдвиг занятости между секторами. Особенно заметен переход к сфере знаний, управления и цифровых сервисов.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сельского хозяйства устойчиво снижается, а услуги становятся ведущим сектором занятости; это отражает рост роли информации, технологий и интеллектуального труда.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географии.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занятости и экономики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типичной международной производственной цепочки в электронике, автомобилестроении, текстиле и бытовой технике.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стоимость в глобальной экономике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усилили влияние на производство, финансы и сбыт, размещая предприятия в разных странах. Одновременно выросли прямые иностранные инвестиции, связанные с поиском прибыли и ресурсов.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и инвестиции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ускорил обмен данными, платежи и деловые контакты, а ВТО с 1995 года закрепила общие правила торговли и разрешения споров. Это сделало мировую экономику более взаимозависимой.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правила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таможенных ограничений и упрощение торговли сделали международный обмен быстрее и дешевле. Для компаний это открыло доступ к новым рынкам, а для потребителей — к более широкому выбору товаров.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барьеров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контейнерных перевозок и крупных логистических хабов резко повысило скорость движения грузов. Стоимость доставки снизилась, а цепочки поставок стали протяжёнными и более тесно связанными между собой.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контейнеры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конца XX — начала XXI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организации задают правила валютной, финансовой и торговой координации.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мировое хозяйство опирается на сеть институтов, которые регулируют валюты, кредиты, торговлю и сырьевые рынки, снижая хаос и повышая предсказуемость.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экономики.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институты мировой экономики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базовой инфраструктурой экономики: через него совершаются покупки, платежи, переговоры и поиск информации. Это сократило расстояния между продавцом и покупателем в разных странах.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Онлайн-среда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работа и цифровые платформы расширили доступ к международным заказам и специалистам. Теперь участие в глобальной экономике возможно даже без физического присутствия на зарубежном рынке.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труда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позволили компаниям хранить данные, управлять проектами и запускать цифровые продукты без крупных затрат на собственную инфраструктуру. Это особенно важно для малого и среднего бизнеса.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технологии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 искусственный интеллект помогают анализировать спрос, прогнозировать риски и автоматизировать рутинные операции. В мировой экономике информация стала таким же важным ресурсом, как капитал и сырьё.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ИИ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как современный этап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мировой экономики усиливаются взаимосвязью стран: кризис в одном регионе быстро влияет на поставки, цены, занятость и устойчивость финансовых потоков.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глобализации — одновременное распространение шоков; поэтому устойчивость требует диверсификации, технологической адаптации и международной координации.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географии.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современного мирового хозяйства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 международном обмене прежде всего как крупный поставщик сырья и продукции перерабатывающих отраслей. Особенно значимы поставки топлива, металлов, удобрений, зерна и отдельных видов промышленной продукции.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связаны с транспортной удалённостью регионов, неоднородностью развития и необходимостью технологического обновления. Поэтому важны повышение эффективности, диверсификация экономики и расширение внутренней связанности страны.
</a:t>
            </a:r>
            <a:endParaRPr lang="en-US" sz="1082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задачи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Сильными сторонами остаются большая территория, богатая ресурсная база, научный потенциал и транзитное положение между Европой и Азией. Эти факторы создают основу для развития торговли и логистики.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Конкурентные преимущества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модернизации экономики важны закупки оборудования, технологий, компонентов и ряда высокотехнологичных товаров. Это помогает обновлять производство, но одновременно усиливает зависимость от внешних рынков.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технологий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системе мирового хозяйства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от обмена к взаимозависимости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мирового хозяйства показывает, как локальная торговля превратилась в глобальную систему, где технологии, транспорт, институты и разделение труда связывают страны, но одновременно делают их уязвимыми к общим рискам.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2026-06-03T05:15:14Z</dcterms:created>
  <dcterms:modified xsi:type="dcterms:W3CDTF">2026-06-03T05:15:14Z</dcterms:modified>
</cp:coreProperties>
</file>