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теория: как и почему изменяются живые организмы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наследственность и отбор формируют разнообразие живого мира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возникло эволюционное учение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изменяемости видов сложилась не сразу: её подготовили геология, палеонтология и наблюдения за разнообразием организмов. Дарвин объединил эти данные в объяснение эволюции, ставшее основой современной биологии.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теории Дарвина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одного вида не одинаковы: они различаются по наследственным признакам. Эти различия передаются потомкам и создают материал, на котором может действовать естественный отбор.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производят намного больше потомков, чем способны выжить в условиях ограниченных ресурсов. Поэтому между особями неизбежно возникает конкуренция за пищу, убежища и партнёров.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наиболее приспособленных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борьбе за существование преимущество получают особи с полезными наследственными признаками. Именно они чаще доживают до размножения и оставляют потомство, закрепляя выгодные особенности.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сохранение полезных признаков делает популяцию лучше приспособленной к среде. Со временем это может привести к заметным различиям между группами и к образованию новых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на примере изменения признака в популяции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изменила доступность пищи, поэтому преимущество получили птицы, способные использовать более твёрдые семена.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изменения условий среды частота полезного признака выросла: отбор сдвинул состав популяции в сторону более крупного клюва.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мотивам классических наблюдений за дарвиновыми вьюрками; данные схематические.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как классический пример дивергенции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вьюрки архипелага происходят от общей предковой формы. После расселения по островам популяции оказались изолированы и начали развиваться независимо друг от друга.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одних островах были доступны твёрдые семена, на других — насекомые и мягкая пища. Различие кормовой базы создало разные направления отбора.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клюва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Массивный клюв оказался выгоден для раскалывания семян, а тонкий — для извлечения мелкой добычи. Поэтому форма клюва постепенно стала различаться у соседних популяций.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отбор привели к расхождению наследственных признаков у близких групп. Этот пример наглядно показывает, как из одного предка возникают адаптации к разным нишам.
</a:t>
            </a:r>
            <a:endParaRPr lang="en-US" sz="12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факторов эволюции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действуют по-разному, но вместе определяют направление изменений в популяциях.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сводится к одному механизму: разнообразие создают мутации и рекомбинация, а частоты признаков меняют отбор, случайность, миграции и изоляция.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примеры приведены в учебном формате.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синтез: дарвинизм и генетика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возникает из-за мутаций, кроссинговера и независимого расхождения хромосом при мейозе. Эти процессы создают множество новых сочетаний генов.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теория рассматривает эволюцию как изменение частот аллелей в популяции. Это позволяет измерять эволюционные процессы точнее, чем только по внешним признакам.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создаёт новые признаки, а отбирает уже имеющиеся варианты. В результате полезные сочетания генов накапливаются в поколениях и становятся распространённее.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объяснительной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объединила идеи Дарвина с данными генетики и позволила объяснить, как малые наследственные различия постепенно приводят к крупным изменениям видов.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новый вид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видообразования и возможные пути его протекания.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Палеонтологическая летопись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в слоях земной коры показывают последовательность древних форм жизни. Некоторые находки имеют переходные признаки, соединяющие особенности разных крупных групп организмов.
</a:t>
            </a:r>
            <a:endParaRPr lang="en-US" sz="1106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указывают на общее происхождение организмов. Например, передние конечности человека, кита, летучей мыши и крота построены по сходному плану.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развития эмбрионы животных разных групп нередко выглядят очень похоже. Это свидетельствует о родстве и сохраняющихся общих чертах строения.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свидетельства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ДНК, белков и аминокислотных последовательностей позволяет количественно оценивать родство видов. Чем ближе молекулярные различия, тем недавнее их расхождение от общего предка.
</a:t>
            </a:r>
            <a:endParaRPr lang="en-US" sz="11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изменение признака в нескольких поколениях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изменение идёт медленно, но затем направленный отбор заметно ускоряет сдвиг признака.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полезный вариант постепенно становится преобладающим; при стабильной среде отбор может сохранять, а при изменении — смещать признак.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динамики признака в популяции; значения условные, для 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рекомбинация как источник наследственной изменчивости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варианты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изменяют последовательность ДНК и создают новые аллели, которых раньше в популяции не было. Именно они поставляют материал для эволюции и расширяют наследственное разнообразие потомства.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не создаёт новые гены, но по-новому сочетает уже имеющиеся. Кроссинговер, независимое расхождение хромосом и случайное оплодотворение делают каждое поколение генетически неповторимым.
</a:t>
            </a:r>
            <a:endParaRPr lang="en-US" sz="1004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полезных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 для организма, поэтому сохраняются не всегда. Однако редкие полезные изменения могут закрепиться, если в данных условиях повышают выживание и размножение.
</a:t>
            </a:r>
            <a:endParaRPr lang="en-US" sz="1018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наследственной изменчивости отбору было бы нечего «отбирать», а популяции оставались бы неизменными. Поэтому мутации и рекомбинация считаются обязательным условием эволюционного процесса.
</a:t>
            </a:r>
            <a:endParaRPr lang="en-US" sz="10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форм отбора показывает, как условия среды направляют изменения признаков в популяции и какие варианты сохраняются чаще других.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может сохранять уже удачные признаки, смещать их в новом направлении или поддерживать крайние формы в разных участках среды.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общей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 эффект основателя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75425" y="1892425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 — это изменение частот аллелей не из-за пользы признака, а по случайности. В небольших популяциях такие колебания особенно заметны и могут быстро менять генофонд.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75425" y="3507352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популяция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возникает, когда несколько особей заселяют новую территорию и несут лишь часть исходного разнообразия. В результате их потомки могут заметно отличаться от исходной группы.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приспосабливаются к среде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защита в холоде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белого медведя густой мех и толстый слой подкожного жира уменьшают потери тепла и помогают жить в арктических условиях. Такие морфологические признаки формируются как результат длительного отбора в суровой среде.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в 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приспособились к дефициту влаги благодаря особенностям строения и обмена веществ. Их ткани способны запасать воду, а листья редуцированы, что снижает испарение и помогает переживать засуху.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 стратегия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спасаются не только строением тела, но и действиями. Птицы совершают сезонные перелёты, а некоторые виды заранее ищут укрытия, чтобы пережить холод, голод или неблагоприятную погоду.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и степень родства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сравнения особенно ценны, когда внешнее сходство обманчиво и связано с одинаковыми условиями среды, а не с близким родством.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сходство последовательностей, тем ближе общий предок и тем меньше эволюционная дистанция между видами.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данным молекулярной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заблуждения об эволюции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заданной цели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движется к заранее намеченному «совершенству». Изменения закрепляются только тогда, когда помогают организму выживать и оставлять потомство в конкретной среде.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популяция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Эволюционирует не отдельная особь, а популяция. У одного организма признаки в течение жизни не превращаются в новые, зато в поколениях меняется частота наследственных вариантов.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 с обезьянами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произошёл от современных обезьян. У людей и других приматов был общий древний предок, от которого дальше разошлись разные эволюционные линии.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выигрывает не самый «совершенный», а наиболее приспособленный. Один и тот же признак может быть полезен в одной обстановке и бесполезен или вреден в другой.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эволюции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источники данных помогают восстановить историю изменений живого мира и проверить выводы друг друга.
</a:t>
            </a:r>
            <a:endParaRPr lang="en-US" sz="8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эволюционной теории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отбора помогает понимать, почему бактерии становятся устойчивыми к антибиотикам, а вирусы быстро изменяются. Это важно для выбора лечения и контроля распространения инфекций.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используют закономерности наследственности и отбора, чтобы получать более урожайные сорта растений и более продуктивные породы животных, сохраняя нужные признаки из поколения в поколение.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подход помогает сохранять редкие виды, оценивать их генетическое разнообразие и понимать, какие популяции наиболее уязвимы. Это повышает эффективность природоохранных мер.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позволяет предсказывать, как живые системы будут реагировать на новые условия среды. Это полезно при изучении устойчивости видов и планировании долгосрочных биологических исследований.
</a:t>
            </a:r>
            <a:endParaRPr lang="en-US" sz="8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в системе приматов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приматам и разделяет с ними важные черты: хватательную кисть, бинокулярное зрение, ногти вместо когтей и развитую кору больших полушарий, связанную со сложным поведением.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Палеоантропология выделяет ранние этапы человеческой линии, начиная с австралопитеков. Эти формы ещё не были людьми в современном смысле, но уже сочетали прямохождение и признаки, важные для дальнейшего развития.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следующих этапах, у Homo habilis и Homo erectus, заметны увеличение объёма мозга, совершенствование орудий и расширение возможностей добывания пищи. Это меняло образ жизни и способы адаптации.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 — результат длительной эволюции, в которой биологические изменения сочетались с развитием мышления, речи и культуры. История человека — часть общей истории живой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ключ к пониманию живого мира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объединяет разрозненные факты биологии в цельную картину: живой мир изменяется, а его история объясняется наследственностью, изменчивостью, отбором и изоляцией.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2026-05-29T07:35:23Z</dcterms:created>
  <dcterms:modified xsi:type="dcterms:W3CDTF">2026-05-29T07:35:23Z</dcterms:modified>
</cp:coreProperties>
</file>