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прекрасном и яростном мире»: рассказ о Машинисте Мальцеве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Андрея Платонова: машинист Мальцев бережёт поезд и людей, но беда рушит всё — и надежда возвращает его к жизни.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и место рассказа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— русский писатель XX века, который писал о труде, ответственности и судьбе обычного человека. «В прекрасном и яростном мире» подходит для 5 класса: там понятный сюжет, сильный герой и ясная нравственная мысль о добре и помощи товарищей.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Мальцев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Мальцев — опытный машинист: он хорошо знает дорогу, понимает поезд и уверенно отвечает за работу. Его спокойствие рождается из привычки проверять каждый шаг и думать о безопасности людей.
</a:t>
            </a:r>
            <a:endParaRPr lang="en-US" sz="889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строг к себе и внимателен к деталям: в его профессии ошибка может стать бедой. Поэтому Мальцев не просто «ведёт поезд», а заботится о тех, кто доверил ему дорогу.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Мальцева труд — дело сердца. Профессия задаёт меру ответственности, а уважение к работе помогает ему оставаться сильным даже в трудные минуты.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 испытание героя: путь от опасного момента к поддержке и возвращению к работе.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поезда и железной дороги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 как сила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паровоз связан с движением, силой и трудом человека. Железная дорога объединяет города, но требует точности: нельзя действовать наугад, ведь всё зависит от внимания и ответственности машиниста. Путь становится делом чести.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дорога: красота и риск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поезд особенно заметен на фоне грозы: он подчёркивает и красоту мира, и его опасность. Свет фонаря высвечивает рельсы и пространство, а тьма вокруг напоминает, что техника всё равно проходит испытание человеческой выдержкой.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беда в жизни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тяжёлое событие рассказа — внезапная слепота Мальцева. Сначала он был уверенным профессионалом, а затем оказался беспомощным и растерянным, как будто мир внезапно исчез.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сюжета показывает не «слабость характера», а реальность человеческой боли. Мальцев переживает страх, тяжёлые мысли и одиночество, потому что привычная работа больше недоступна.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состояние читатель видит: даже сильный человек не может всегда держаться только силой. У страха и усталости есть последствия, но есть и путь к поддержке и возвращению.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560" y="1835776"/>
            <a:ext cx="287023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рассказа и их роль в сюжете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герои раскрывают Мальцева: от труда и профессионализма до официальной стороны истории и заботы товарищей.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дополняет образ Мальцева: труд, уязвимость, официальные обстоятельства и человеческая поддержка складываются в цельную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Платонов, рассказ «В прекрасном и яростном мире».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болезни становятся сильное напряжение, усталость и пережитый страх. Мальцев слишком долго держался в тяжёлой ситуации и не выдержал внутреннего давления.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Мальцев теряет зрение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тянется и всё время требует внимания, организм «не успевает» восстанавливаться. Платонов показывает, что длительный стресс может перейти в серьёзную беду.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что герой продолжал быть ответственным: он старался справляться, даже когда было трудно. Но физическая сила и опыт не гарантируют защиту от болезни.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автор напоминает: человек — не только мастер, который управляет техникой, но и живое существо, которому нужна передышка и возможность пережить случившееся.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важны в рассказе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тексте подчёркивается труд и мастерство: именно они держат героя на ногах и задают смысл его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рассказ оценивает событие через отношения людей: труд, ответственность и поддержка помогают человеку сохранить достоинство.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Платонов, рассказ «В прекрасном и яростном мире» (распределение ценностей по смысловым акцентам текста).
</a:t>
            </a:r>
            <a:endParaRPr lang="en-US" sz="8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рассказчик воспринимает Мальцева как очень сильного человека — почти недосягаемого. Его уверенный вид кажется надёжной опорой, и беда тогда кажется невозможной.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рассказчик понимает другое: за внешней собранностью скрываются боль и уязвимость. Герой меняется, и вместе с ним меняется взгляд на него.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рассказчик остаётся рядом и помогает не потерять надежду. Его участие важно, потому что в трудную минуту поддержка помогает человеку вновь поверить в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 как «сердце» пути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паровоз показан не просто как машина, а как источник силы, который должен работать ровно и уверенно. Он «тянет» дорогу в темноту, подчиняясь действиям человека. Здесь техника звучит как труд: гудок, движение, напряжение внутри корпуса.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дорога: точность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требует точности и внимания к каждому участку пути. Рельсы задают направление и одновременно напоминают: малейшая ошибка опасна. Поэтому дорога воспринимается как проверка собранности, а не как фон события.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поездом: ответственность в каждом шаге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поездом описано через работу машиниста и его постоянный контроль. Профессия оказывается связана не только с мастерством, но и с внутренней дисциплиной: нужно держать ситуацию под наблюдением. Технические детали помогают почувствовать, насколько велика ответственность за людей.
</a:t>
            </a:r>
            <a:endParaRPr lang="en-US" sz="74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техники в рассказе: как устроена работа машиниста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испытаний: как меняется характер Мальцева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событий в рассказе (последовательность состояний и реакций героя)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беде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 Мальцевым случается несчастье, рассказчик и окружающие не отстраняются. Они берут на себя часть заботы, чтобы герой не остался один, а выстоял в трудную минуту.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присутствие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помощи — быть рядом. Терпеливое участие помогает человеку справляться с растерянностью и страхом, возвращает ощущение, что его жизнь не оборвалась вместе с прежней работой.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рассказе основана на вере в способность героя преодолеть болезнь. Люди признают его достоинство и не сводят человека только к беде, которая его настигла.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человеческая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проявляется без громких слов: в заботе, объяснениях, действиях, которые реально облегчают состояние. Именно такая «тихая» поддержка помогает Мальцеву начать двигаться дальше.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помощи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0" y="1835776"/>
            <a:ext cx="477178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идеи проходят через события и связаны с образом Мальцева и его испытанием.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работают вместе: труд и ответственность раскрывают профессию, а дружба и вера поддерживают героя, когда привычные силы оказываются под угрозой.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Платонов, «В прекрасном и яростном мире»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пишет просто, но очень точно. В тексте много образов, связанных с ночной дорогой: темнота, рельсы, движение поезда. Благодаря этому мир становится узнаваемым и живым.
</a:t>
            </a:r>
            <a:endParaRPr lang="en-US" sz="991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передаёт ритм работы машиниста через слова о шуме, скорости и необходимости держать внимание. Опасность звучит не абстрактно: она ощущается в напряжении фраз и в коротких описаниях действий.
</a:t>
            </a:r>
            <a:endParaRPr lang="en-US" sz="904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тревога тоже выражены языком. Когда герой переживает трудное состояние, стиль становится плотнее по смыслу, а картины суровости усиливают впечатление. Так рассказ показывает и красоту, и риск.
</a:t>
            </a:r>
            <a:endParaRPr lang="en-US" sz="8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Мальцева в ходе событий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опирается на последовательность событий: внутреннее состояние меняется резко и затем медленно выравнивается. Это подчёркивает, что восстановление требует времени и поддержки.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оказывается переломным, но не конечным: после самого тяжёлого эпизода герой проходит путь возвращения достоинства. Это помогает понять главную идею рассказа — сила рождается вместе с трудом и людьми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сюжета А. Платонова, «В прекрасном и яростном мире»; значения условные, отражают динамику впечатления.
</a:t>
            </a:r>
            <a:endParaRPr lang="en-US" sz="7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произведении связан с жизнью, дорогой, работой и надеждой: он помогает удерживать направление, как фонарь на пути. Для Мальцева это символ опоры — того, что даёт смысл движения дальше.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связана с потерей зрения, страхом и одиночеством. Контраст света и темноты делает боль героя наглядной и показывает, почему особенно важна помощь людей. Без неё надежда не могла бы вернуться.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в рассказе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ценить труд и понимать, что мастерство — это не только умение, но и ответственность перед другими. Мальцев отвечает за поезд и людей, поэтому его работа становится нравственным выбором.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призывает не бояться ответственности и не отмахиваться от трудных обстоятельств. Даже когда ситуация рушится, важно сохранять внутреннюю собранность и продолжать действовать по совести.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победа в рассказе — возвращение героя к жизни, работе и человеческому достоинству. Это происходит благодаря поддержке и стойкости: доброта людей помогает человеку восстановить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Мальцева понятна и близка: есть сильный герой, опасность, ошибка или беда и последующие шаги к исправлению. Ребята хорошо узнают в этом знакомый сюжет «испытание — ответ».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замечать, что нельзя оставлять человека одного, когда ему трудно. Даже простой человеческий поступок помогает удержать надежду и не потерять уважение к себе.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рядом оказываются друзья и товарищи. Произведение показывает: помощь — это не разовое слово, а действия, благодаря которым человек справляется с растерянностью и болью.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события герой проходит проверку на честность, смелость и доброту — и читатель видит, как эти качества проявляются в поступках, а не только в мыслях.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важен для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человека в труде и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Андрея Платонова соединяет красоту мира, трудную работу и веру в человека. Мальцев проходит через тяжёлое испытание и сохраняет внутреннюю силу благодаря поддержке и любви к людям.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2026-05-12T21:07:46Z</dcterms:created>
  <dcterms:modified xsi:type="dcterms:W3CDTF">2026-05-12T21:07:46Z</dcterms:modified>
</cp:coreProperties>
</file>