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бременем «проклятых вопросов»: о чем пойдет речь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вечных вопросах выбора, совести и ответственности в русской классике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XIX века стала пространством нравственного спора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общественные ожидания и отмена крепостного права обострили вопрос о личности, долге и справедливости, а писатели превратили эти тревоги эпохи в главную тему своих произведений.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300298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80738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4661" y="1443005"/>
            <a:ext cx="403725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«проклятые вопросы» не исчезают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справедливом устройстве жизни не теряет силы, потому что человек всегда сравнивает идеал с реальностью и болезненно ощущает несправедливость, особенно когда она касается его самого или близких.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в литературе всегда больше, чем сюжетный ход: через него писатели исследуют саму природу человека, его слабость, силу, страх и способность к духовному росту.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похожих обстоятельствах люди поступают по-разному, и именно выбор делает героя личностью. В центре классики — момент, когда решение невозможно переложить на обстоятельства или чужую волю.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возвращает человека к внутренней правде, даже если внешне все кажется оправданным. Она превращает частную историю героя в общий разговор о нравственном законе.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человеку важно не только выжить, но и сохранить уважение к себе. Поэтому унижение, зависимость и молчаливое согласие с неправдой воспринимаются как нравственная проблема.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между долгом и совестью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часто показывает героя в момент, когда разум подсказывает одно решение, а внутреннее чувство требует другого. Именно это противоречие рождает драму личности.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Раскольников, князь Андрей, Базаров и чеховские персонажи переживают сомнение, вину и самоанализ, пытаясь оправдать свои поступки идеей, логикой или внешней необходимостью.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 духовные источники 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традиция утвердила ценность совести, покаяния и сострадания, поэтому нравственный выбор в литературе часто связан не с победой, а с внутренним очищением.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европейская философия усилили интерес к разуму, свободе воли и ответственности личности, но русская литература показала пределы одной только рациональности.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религиозная мысль и опыт национальной культуры закрепили представление о том, что истина требует не только мысли, но и сердечного участия, а также готовности принять чужую боль.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чаще всего ставит русская литература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нередко переплетаются в одном произведении, создавая сложный нравственный конфликт и многослойный образ героя.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вопросы свободы, ответственности и смысла жизни: именно они чаще всего становятся центром конфликта и внутреннего кризиса персонажа.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русской литературы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преступление, вина, искупление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Достоевского герой испытывает пределы дозволенного и проверяет, может ли идея оправдать нарушение нравственного закона. Ответ почти всегда оказывается трагическим.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разум без сострадания становится опасным, а холодное объяснение не освобождает человека от нравственной ответственности за содеянное.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Раскольников пытается подчинить жизнь теории, но сталкивается с мучительным расщеплением личности, страхом и неустранимым чувством вины.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у Достоевского связан не с победой над совестью, а с признанием вины, принятием страдания и возможностью духовного обновления.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49761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69236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правда жизни и моральный выбор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долг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Толстого семейная жизнь становится проверкой нравственной зрелости: герой должен соотнести личные желания с ответственностью перед близкими и собственным внутренним законом.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«Анне Карениной» трагедия рождается из столкновения чувства, эгоизма и нравственного закона. Писатель исследует, как разрушительно отсутствие внутренней опоры и согласия с собой.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Отечество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человек включен в историческое событие, но не растворяется в нем. Толстой показывает, как война выявляет цену долга, мужества и человеческой честности.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правда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Толстого подлинная истина раскрывается в простом, незаметном и человеческом: в совести, внимании к другому, труде и отказе от самообмана.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и их главных вопросов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разные писатели раскрывают кризис личности и нравственный выбор.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свой ракурс, но общий центр один: человек отвечает за свой выбор перед собой, другими и временем.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 и программные произведения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конфликт поколений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обновлении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связывает конфликт поколений с вопросом о том, как должна меняться Россия: через сохранение традиции, радикальный разрыв с ней или поиск нового пути.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Базарова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представляет нигилизм как отрицание авторитетов и веру в пользу практического знания. Его позиция кажется сильной, но внутренне лишена устойчивой опоры.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обеих позиций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идеализирует ни отрицание, ни традиционность: обе позиции оказываются ограниченными, если в них нет живого чувства, уважения и внутренней ответственности.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традицией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спор поколений выходит за пределы семьи: он выявляет разлом между дворянской культурой, наследием прошлого и рациональным мышлением нового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незавершенные ответы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слышен вопрос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герои редко произносят великие истины вслух: их сомнения прячутся в обычных разговорах, паузах и недосказанности. Внешне жизнь идет как всегда, но внутри нарастает чувство пустоты и ожидания перемен, которые так и не наступают.
</a:t>
            </a:r>
            <a:endParaRPr lang="en-US" sz="831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отложенная на потом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чеховских пьес и рассказов часто понимают, что нужно что-то менять, однако продолжают жить по инерции. Они откладывают решение, боятся действия и постепенно теряют веру в возможность обновления, оставаясь в замкнутом пространстве привычки.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комната как образ состояния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комната, окно и одинокий стол легко передают атмосферу чеховского мира. Это не просто интерьер, а знак внутренней усталости, одиночества и молчаливого ожидания, в котором надежда еще не исчезла, но уже почти не звучит.
</a:t>
            </a:r>
            <a:endParaRPr lang="en-US" sz="8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«проклятый вопрос» в литературе
</a:t>
            </a:r>
            <a:endParaRPr lang="en-US" sz="247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 произведениях русской классики XIX века: от внешнего события к внутреннему нравственному кризису.
</a:t>
            </a:r>
            <a:endParaRPr lang="en-US" sz="15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и тема социальной справедливости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 часто рассматривает народ не как фон, а как нравственную меру общества. Через бедность, труд и бесправие писатели проверяют истинность общественных идей.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связан и с памятью о прошлом, и с надеждой на будущее. В нем соединяются терпение, достоинство и ожидание справедливости, которое определяет общественный пафос многих произведений.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в классике нередко оказывается перед вопросом личной ответственности: достаточно ли сочувствовать, если рядом существует несправедливость. Так тема народа превращается в проверку совести.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сопровождают «проклятые вопросы»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эмоциональный кризис усиливается, когда герой пытается объяснить свой поступок самому себе.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вина доминируют, а надежда появляется через внутреннее изменение, а не через быстрый ответ.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классики XIX века; без точных количественных измерений
</a:t>
            </a:r>
            <a:endParaRPr lang="en-US" sz="13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важны для десятиклассников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выборе профессии, давлении среды и личной честности помогает увидеть, что классическая литература описывает не чужую, а вполне узнаваемую жизненную ситуацию.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«проклятых вопросов» учит формулировать нравственную позицию, а не просто пересказывать сюжет, и делает чтение классики личным и осмысленным опытом.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семьи, дружбы и отношения к собственным обещаниям особенно близка подросткам, ведь именно в этих сферах чаще всего проверяется зрелость человека.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произведений показывают цену компромисса: иногда удобное решение разрушает уважение к себе сильнее, чем открытая ошибка, потому что затрагивает совесть и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приемы русской классики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идеи и жизни, слова и дела, надежды и реальности усиливает напряжение. На таком контрасте особенно заметна нравственная неустойчивость героя.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Неоконченный или многозначный финал заставляет читателя продолжить размышление самостоятельно. Это подчеркивает: не всякий жизненный вопрос имеет готовый ответ.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ход мысли героя изнутри: сомнение, самооправдание и резкую смену убеждений. Читатель видит не только поступок, но и путь к нему.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пейзаж или деталь интерьера получают дополнительный смысл и помогают выразить душевное состояние персонажа. Так внешний мир становится отражением внутреннего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параллели 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 одиночество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человек нередко остается наедине со своими сомнениями даже среди постоянной связи и потока сообщений. Социальные сети усиливают сравнение с другими и делают внутреннюю неуверенность особенно заметной.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нельзя отложить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сталкиваются с похожими дилеммами в учебе, семье и будущей профессии: выбирать удобное или честное, быстрое или ответственное. Современность меняет форму вопроса, но не его нравственную суть.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реакции на неразрешимые вопросы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скорость решения, а способность героя удерживать внутренний конфликт и не разрушать себя.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 нравственное принятие: оно не устраняет трудность, но переводит ее в ответственность и зрелость.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моделям поведения героев русской литературы XIX века; условная схема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и возможные нравственные ориентиры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какие жизненные проблемы чаще всего обсуждает классика и какие внутренние ориентиры она предлагает.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 дает готовых формул, но помогает выстроить личную систему нравственных ориентиров и увидеть связь между выбором и зрелостью.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классики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зрелость начинается с честного вопроса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«Проклятые вопросы» не имеют простых решений, потому что требуют от человека совести, смелости и внутренней честности. Русская литература учит не избегать трудности, а взрослеть через поиск правды.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2026-05-23T10:51:10Z</dcterms:created>
  <dcterms:modified xsi:type="dcterms:W3CDTF">2026-05-23T10:51:10Z</dcterms:modified>
</cp:coreProperties>
</file>