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человека на природу и пути снижения вредных последствий.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Антропогенное воздействие на биосферу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биосферы и роль человека в ее судьбе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всё живое и среду его обитания на Земле. Человек активно изменяет эту систему, влияя на природу своими технологиями и ресурсопотреблением.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антропогенного влияния
</a:t>
            </a:r>
            <a:endParaRPr lang="en-US" sz="315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Доиндустриальный период: первые изменения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4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общества занимались охотой и земледелием, незначительно изменяя ландшафты и экосистемы. Использование простых орудий и небольших посевов несущественно меняло биосферу.
</a:t>
            </a:r>
            <a:endParaRPr lang="en-US" sz="148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период: ускорение преобразований
</a:t>
            </a:r>
            <a:pPr algn="l" indent="0" marL="0">
              <a:lnSpc>
                <a:spcPct val="90000"/>
              </a:lnSpc>
              <a:buNone/>
            </a:pPr>
            <a:r>
              <a:rPr lang="en-US" sz="14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фабрик и городов резко возросло потребление ресурсов. Массовое строительство и фабричное производство кардинально трансформировали природные территории.
</a:t>
            </a:r>
            <a:endParaRPr lang="en-US" sz="145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Постиндустриальный период: глобализация и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информационных технологий и мировой торговли усилил человеческое воздействие на планету. Новые вызовы связаны с масштабным потреблением и перемещением видов.
</a:t>
            </a:r>
            <a:endParaRPr lang="en-US" sz="150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воздействие включает вырубку лесов, строительство городов и распахивание земель под сельское хозяйство, что меняет ландшафты и экосистемы.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антропогенного воздействия на природу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Косвенное влияние проявляется через загрязнение воздуха, воды и почв, а также изменение климата, вызывая глобальные экологические проблемы.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чуждых видов приводит к замещению локальной флоры и фауны, нарушая естественные биологические связи и уменьшая биоразнообразие.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воздействия сокращают численность видов, ухудшают среду обитания и провоцируют необратимые экологические изменения.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и нагрузка на природу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населением увеличиваются и выбросы углекислого газа, а также потребление пресной воды, усиливая давление на экосистемы.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Сопутствующий рост антропогенной нагрузки приводит к ухудшению качества почв, воды и воздуха, что требует срочных 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2020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его последствия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транспорт и сжигание топлива выбрасывают вредные вещества, вызывая смог и кислотные дожди, ухудшая качество воздуха.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парниковых газов приводит к климатическим изменениям и глобальному потеплению, влияя на все живые организмы.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это может вызвать болезни дыхательных путей, астму и аллергию, а для природы — повреждение лесов и изменение климата.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гидросферы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водоёмы попадают промышленные отходы, нефть и микропластик, что приводит к гибели рыбы и сокращению водных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реки Волги видно, как загрязнение снижает популяции редких видов, ограничивая доступ к чистой питьевой 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и химикаты истощают почву, вызывая эрозию и потерю плодородия, ухудшая возможности для роста растений.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Засоление земли и накопление токсинов вредят полезным микроорганизмам, сокращая биологическое разнообразие почвы.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почвенной среды приводит к снижению урожайности и ухудшению качества сельскохозяйственной продукции.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под угрозой: эрозия, засоление, загрязнение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биосферы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химические, физические и биологические загрязнители, влияющие на экосистемы различными способами.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загрязнители оказывают наиболее стойкое и глубокое воздействие на природу, требуя особого контроля.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агентство по охране окружающей среды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и его последствия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приводит к уменьшению мест обитания животных, снижению кислородного баланса и усилению парникового эффекта. Примером служит значительное сокращение тропических лесов Амазонии.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вырубки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 и добыча ресурсов — главные причины сокращения лесных массивов по всему миру. Люди используют землю для своих нужд, часто без учёта экологических последствий.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глобального потепления — это повышение концентрации парниковых газов, таких как диоксид углерода, метан и закись азота, которые образуются при сжигании топлива и хозяйственной деятельности.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 Земле повысилась примерно на 1,1 градуса Цельсия за последний век, что ускорило таяние ледников и ледяных полей на полюсах.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уровня Мирового океана угрожает прибрежным зонам, вызывая наводнения и разрушения экосистем, в том числе естественных местообитаний животных и растений.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климатических катастроф — ураганов, засух и сильных дождей — негативно сказывается не только на природе, но и на жизни и здоровье людей.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потепление: причины и следствия
</a:t>
            </a:r>
            <a:endParaRPr lang="en-US" sz="2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кошка обитает на острове Суматра и страдает из-за утраты лесов и браконьерства. Её численность снизилась более чем на 70% за последние несколько десятилетий.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Суматранский тигр на грани исчезновения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охоты и потери среды обитания этот подвид носорога был объявлен вымершим в 2011 году — трагический пример того, как человеческая деятельность уничтожает виды.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чёрный носорог исчез окончательно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орхидей исчезают из-за вырубки лесов и изменения климата. Эти цветы были важной частью экосистемы тропических лесов и поддерживали множество насекомых.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тропических орхидей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животных и растений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организмов человеком приводит к появлению инвазивных видов, таких как кролики в Австралии, которые быстро захватывают новые территории и вытесняют местных животных.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 в России активно распространяется, подавляя родные растения и создавая угрозу для здоровья человека из-за своего токсичного сока.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Ракушка-дрейсена в Европе изменила водные экосистемы, снижая биоразнообразие и нарушая привычные пищевые цепи, что отрицательно сказывается на рыболовстве.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как результат вмешательства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биосферу: причинно-следственная цепочка
</a:t>
            </a:r>
            <a:endParaRPr lang="en-US" sz="2416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этапы антропогенного воздействия на природную среду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781" y="2670575"/>
            <a:ext cx="177788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городов: ключевые аспекты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энергопотребления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потребляют большую часть мировой энергии, увеличивая нагрузку на природные ресурсы и способствуя выбросам парниковых газов.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и бытовые отходы ухудшают качество воздуха и воды, вызывая проблемы со здоровьем у жителей городских районов.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больших объёмов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население и промышленность создают огромное количество мусора, который сложно утилизировать и который загрязняет окружающую среду.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вырубки лесов в мире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потери лесных массивов наблюдаются в Южной Америке, Центральной Африке и Юго-Восточной Азии, где происходит интенсивное освоение земель.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ведёт к уменьшению биоразнообразия, изменению климата и ухудшению качества почв, создавая серьёзные экологические проблемы.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2021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 как глобальная проблема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мировые океаны попадает более 8 миллионов тонн пластика, который разлагается сотни лет и наносит вред морской флоре и фауне.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обнаружен в организмах морских животных и даже в питьевой воде, что вызывает серьёзные опасения за здоровье человека и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экосистем
</a:t>
            </a:r>
            <a:endParaRPr lang="en-US" sz="272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лесов Коста-Рики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строгой охране и развитию экотуризма Коста-Рика восстановила четверть своих национальных лесов, создав безопасную среду для дикой природы и улучшая экологическую устойчивость.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реки Темза в Лондоне
</a:t>
            </a:r>
            <a:pPr algn="l" indent="0" marL="0">
              <a:lnSpc>
                <a:spcPct val="90000"/>
              </a:lnSpc>
              <a:buNone/>
            </a:pPr>
            <a:r>
              <a:rPr lang="en-US" sz="16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по очистке сделали реку чистой, позволив дельфинам и лососям снова обитать в водах, что стало примером успешного восстановления городских экосистем.
</a:t>
            </a:r>
            <a:endParaRPr lang="en-US" sz="162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зубров и бизонов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 Северной Америке усилия по сохранению и реинтродукции редких видов, таких как зубры и бизоны, помогают возвращать исчезающие популяции и восстанавливать природные сообщества.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и экотехнологии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возобновляемых источников энергии, таких как солнечная и ветровая, позволяет снизить зависимость от ископаемых топлив и уменьшить выбросы CO2.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переработки отходов и экологического строительства способствует сокращению загрязнения и бережному использованию ресурсов в городах и производстве.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экологическое образование и поддержка молодёжных движений формируют ответственное отношение к природе и стимулируют устойчивые практики среди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сохранение биосферы — залог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должно объединиться для внедрения устойчивых технологий и бережного отношения к природе, чтобы сохранить биоразнообразие и обеспечить благоприятные условия жизни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2026-05-08T04:45:14Z</dcterms:created>
  <dcterms:modified xsi:type="dcterms:W3CDTF">2026-05-08T04:45:14Z</dcterms:modified>
</cp:coreProperties>
</file>