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жизни на Земле: от химических веществ к первым клеткам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неживая химия породила первые клетки?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Земля: среда, в которой могла начаться жизнь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очень давно, а её ранняя поверхность уже имела воду, твёрдые породы и мощные источники энергии. В бескислородной атмосфере простые молекулы могли накапливаться и вступать в новые реакции.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как предшественник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 предполагает, что ранние молекулы одновременно сохраняли наследственную информацию и ускоряли реакции, то есть выполняли функции, позднее разделившиеся между ДНК и белками.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Метаболизм-первичен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концепция считает, что сначала возникли самоподдерживающиеся химические сети, способные поддерживать обмен веществ, а уже затем появились механизмы точного наследования и копирования.
</a:t>
            </a:r>
            <a:endParaRPr lang="en-US" sz="1230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гидротермальных источников связывает начало жизни с пористыми минералами, где действовали перепады температуры, pH и концентраций веществ, создавая естественные химические микролаборатории.
</a:t>
            </a:r>
            <a:endParaRPr lang="en-US" sz="1118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идеям Опарина и Холдейна, органические молекулы постепенно усложнялись в древней водной среде, где энергия среды могла запускать образование более крупных и устойчивых соединений.
</a:t>
            </a:r>
            <a:endParaRPr lang="en-US" sz="12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первичного «бульона»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лаборатория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Опарин и Холдейн предложили, что на ранней Земле в воде могли накапливаться простые органические вещества. Океан при этом выглядел не как спокойная среда, а как огромная естественная лаборатория, где вулканизм и грозы постоянно подводили энергию к химическим реакциям.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 «бульон»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первичным бульоном понимают смесь молекул-предшественников жизни. Это не готовые клетки, а аминокислоты, сахара и азотистые основания, которые могли образовываться из неорганических веществ и затем соединяться в более сложные структуры.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огонь и молнии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этот этап помогает образ древнего океана, над которым поднимаются вулканические облака и проходят электрические разряды. В такой обстановке отдельные молекулы могли возникать, растворяться и снова вступать в реакции, постепенно усложняясь.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химической эволюции на ранней Земле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не резкие скачки, а постепенное накопление сложности в подходящей среде.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первым клеткам, тем выше структурная и функциональная организация химических систем.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временная шкала по данным исследований химической эволюции и ранней Земли
</a:t>
            </a:r>
            <a:endParaRPr lang="en-US" sz="8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доказательства абиогенного синтеза органики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данные показывают, что органические молекулы могут возникать без участия живых организмов.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подтверждают: строительные блоки жизни способны формироваться естественным путём.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 астрономические исследования химии органических соединений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стал важным доказательством того, что органические вещества могут возникать абиогенно в условиях, напоминающих раннюю Землю.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S. L. Miller, 1953; последующие обзоры по истории эксперимента Миллера—Юри
</a:t>
            </a:r>
            <a:endParaRPr lang="en-US" sz="705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было показано образование аминокислот из простых газов
</a:t>
            </a:r>
            <a:endParaRPr lang="en-US" sz="26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мономеров к протобионтам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сложности мог привести к появлению саморегулирующихся структур.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РНК-мир: молекула, которая могла хранить информацию и катализировать реакции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 РНК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интересна тем, что способна не только хранить наследственную информацию, но и участвовать в химических превращениях. Именно поэтому её рассматривают как возможного кандидата на роль первой молекулярной системы, где информация и катализ ещё не были разделены.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 как 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рибозимов показало, что некоторые молекулы РНК действительно работают как ферменты. Это важно для понимания ранней жизни: даже до появления ДНК и белков могла существовать система, способная к самокопированию и минимальной химической регуляции.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эволюции закрепились ДНК и белки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ДНК и белкам повысил надёжность хранения информации и скорость реакций, а РНК сохранилась как важный посредник.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успешной оказалась система, где хранение наследственности и химический катализ были распределены между разными молекулами.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биохимических свойств ДНК, белков и РНК по учебной и научной литературе
</a:t>
            </a:r>
            <a:endParaRPr lang="en-US" sz="8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как возможная среда зарождения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 недр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выносят на дно океана нагретые растворы, насыщенные веществами из земных пород. Они создают резкие перепады температуры и pH, которые могут запускать и ускорять химические реакции.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катализаторы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железа и серы способны участвовать в каталитических процессах и помогать образованию более сложных молекул. Такие поверхности могли снижать энергетический барьер реакций и направлять химическую эволюцию.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микрокамеры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Пористые породы у источников работают как сеть крошечных камер, где вещества задерживаются и концентрируются сильнее, чем в открытом океане. Это повышает вероятность устойчивых реакционных цепочек.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обмену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таких микросред могли возникать устойчивые химические системы, способные поддерживать себя дольше окружающего фона. Поэтому гидротермальные зоны считают одним из самых реалистичных мест для раннего метаболизма.
</a:t>
            </a:r>
            <a:endParaRPr lang="en-US" sz="11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возможных сред, где могла возникнуть жизнь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среды по ключевым условиям: энергия, концентрация веществ, защита и стабильность.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среды есть сильные стороны, но ни одна не объясняет происхождение жизни полностью; вероятно, решающую роль сыграло сочетание нескольких факторов.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моделям происхождения жизни и геохимическим данным ранней Земли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организмы: прокариоты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свободного кислорода почти не было, первые клетки, вероятно, получали энергию без кислородного дыхания. Их метаболизм опирался на химические реакции, доступные в воде и породах.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фотосинтезу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появились цианобактерии, способные к кислородному фотосинтезу. Именно они начали постепенно менять состав атмосферы, создавая условия для более сложной жизни в будущем.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Простейшая клеточная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организмы были прокариотами: у них не было оформленного ядра и мембранных органоидов. Такая организация проста, но эффективна для выживания в ранней бескислородной среде.
</a:t>
            </a:r>
            <a:endParaRPr lang="en-US" sz="14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кислородная катастрофа и её последствия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не был мгновенным: он происходил постепенно и радикально изменил химический баланс планеты, затронув океаны, атмосферу и эволюцию микробных сообществ.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O₂ стало кризисом для анаэробов, но одновременно открыло путь к более эффективному обмену веществ и защите поверхности озоновым слоем.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геологическим реконструкциям и данным о Великом кислородном событии, около 2,4 млрд лет назад
</a:t>
            </a:r>
            <a:endParaRPr lang="en-US" sz="8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как каменная хроника ранней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купола мелководья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часто выглядят как куполообразные или столбчатые структуры в древних осадочных толщах. Их слоистость формировалась там, где микробные сообщества удерживали осадок и постепенно наращивали минеральные слои на мелководье.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невидимых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образования создавали бактерии, прежде всего цианобактерии и их родственники. Для геологов строматолиты важны тем, что это не просто камень, а результат длительной жизнедеятельности, сохранившийся миллиарды лет.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биосигнатуры в древних породах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редко бывает решающим: древние образцы проверяют сразу по нескольким независимым линиям доказательств, чтобы снизить риск ошибки.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 сочетания признаков, особенно изотопные данные вместе с микроструктурами и осадочными контекстами; единичные сигналы могут быть небиологическими.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геобиологии и анализа древних пород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проверяют гипотезы о происхождении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исследований строится от данных к моделям и обратно к проверке в экспериментах.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Панспермия: перенос органики или микробов из космоса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предполагает, что органические вещества или даже микробы могли попасть на Землю вместе с метеоритами, кометами или пылью. Это делает космос возможным источником «заготовок» для жизни.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найдено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метеоритах и межзвёздных облаках действительно обнаружены аминокислоты и другие углеродсодержащие молекулы. Эти находки подтверждают, что органика может образовываться и существовать вне Земли.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теория не объясняет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космос доставил исходные вещества, остаётся открытым главный вопрос: как именно возникла самовоспроизводящаяся система. Поэтому панспермия дополняет земные сценарии, но не заменяет их.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научной уверенности в вопросе происхождения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подтверждённое, вероятное и неизвестное помогает отличать факты от рабочих моделей.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уже уверенно описывает раннюю среду и многие промежуточные этапы, но точный момент появления первой клетки остаётся предметом исследований.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геологии, химической эволюции и молекулярной биологии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к жизни: путь, который ещё продолжается в науке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Земле, вероятнее всего, возникла не одномоментно, а через длинную цепочку химических и биологических преобразований. Чем глубже исследования, тем яснее становится роль воды, минералов и молекул РНК.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2026-05-31T22:53:55Z</dcterms:created>
  <dcterms:modified xsi:type="dcterms:W3CDTF">2026-05-31T22:53:55Z</dcterms:modified>
</cp:coreProperties>
</file>