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Жемчужина Сибири — Байкал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— самое глубокое озеро Земли, крупнейший запас пресной воды и объект ЮНЕСКО (с 1996).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Байкал и почему он важен для географии России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расположен между Иркутской областью и Республикой Бурятия. Его длина около 636 км, ширина до 79 км, площадь примерно 31,7 тыс. км². В него впадает более 300 рек и ручьёв, а вытекает лишь Ангара.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8103" y="1452789"/>
            <a:ext cx="3037398" cy="32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среди гор и тайги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574700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5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делает Байкал «не как другие озёра»
</a:t>
            </a:r>
            <a:pPr algn="l" indent="0" marL="0">
              <a:lnSpc>
                <a:spcPct val="100000"/>
              </a:lnSpc>
              <a:buNone/>
            </a:pPr>
            <a:r>
              <a:rPr lang="en-US" sz="1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окружён горными хребтами, лесами и скалистыми берегами, поэтому его ландшафты отличаются от равнинных озёр. Здесь много крутых склонов и глубоких впадин, а берега выглядят сурово и величественно.
</a:t>
            </a:r>
            <a:endParaRPr lang="en-US" sz="1545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3263575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и холод: что меняется по сезонам
</a:t>
            </a:r>
            <a:pPr algn="l" indent="0" marL="0">
              <a:lnSpc>
                <a:spcPct val="100000"/>
              </a:lnSpc>
              <a:buNone/>
            </a:pPr>
            <a:r>
              <a:rPr lang="en-US" sz="16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поверхность озера покрывается прозрачным льдом: его толщина может достигать 1–1,5 м. Летом у берегов вода теплее, но в открытой части Байкал остаётся холодным даже в тёплый сезон.
</a:t>
            </a:r>
            <a:endParaRPr lang="en-US" sz="177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и другие крупные озёра мира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выделяется не только глубиной: он хранит огромный объём пресной воды и известен своей прозрачностью. По глубине он значительно опережает большинство сопоставимых водоёмов.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сведения по максимальной глубине: Encyclopaedia Britannica; USGS (обобщённые обзоры); даты публикаций не указаны в исходнике.
</a:t>
            </a:r>
            <a:endParaRPr lang="en-US" sz="93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сильное отличие Байкала: даже при сравнении с другими крупнейшими озёрами максимальная глубина остаётся его главным «рекордом».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60000" cy="20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Байкала оценивается примерно в 25–30 миллионов лет. Это много для озера, поэтому его считают древним и «долго меняющимся» природным объектом.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6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25–30 млн лет
</a:t>
            </a:r>
            <a:endParaRPr lang="en-US" sz="606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115425"/>
            <a:ext cx="33984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Столь большой возраст делает Байкал одним из древнейших озёр планеты.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27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и научно-популярные оценки возраста озёрных котловин (оценки порядка 25–30 млн лет): материалы Геологического института РАН и обзорные публикации по геологии Байкала.
</a:t>
            </a:r>
            <a:endParaRPr lang="en-US" sz="727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092" y="1574700"/>
            <a:ext cx="3439066" cy="281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числовые характеристики Байкала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параметры Байкала объединяют рекордную глубину, большой запас пресной воды и очень древнее происхождение.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совокупности параметров Байкал — «система рекордных значений»: глубина, вода и возраст работают вместе, объясняя его особую ценность.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54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справочные данные о Байкале: Росводресурсы/географические справочники и научно-популярные обзоры.
</a:t>
            </a:r>
            <a:endParaRPr lang="en-US" sz="75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Прозрачная и чистая вода Байкала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спокойную погоду в Байкале можно разглядеть предметы под водой на глубине до 20–40 метров. Это связано с холодной водой и тем, что в озере меньше взвешенных частиц, чем в большинстве крупных водоёмов.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Чистоту поддерживают природные процессы: холодная температура, регулярное перемешивание воды ветрами и участие живых организмов-фильтраторов. Они снижают количество мельчайших частиц в воде и помогают сохранять прозрачность.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роль играет рачок эпишура — он питается мельчайшими частицами и фактически «работает как фильтр» в пищевой цепочке. Благодаря этому Байкал считается одним из самых чистых крупных озёр планеты.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Байкальская нерпа — редкое животное озера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Байкальская нерпа — единственный в мире тюлень, который живёт в пресной воде. Обычно её длина 1,2–1,4 метра, а масса может достигать 100 килограммов. Она приспособлена к холодному климату.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Нерпа питается рыбой и хорошо ныряет. Ей важны и вода, и лёд: по льду она отдыхает, а возле лунок охотится. Поэтому для наблюдений подходят места с льдом, в воде или у лунок.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жизнь в Байкале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и природные связи зависят от чистоты воды, состояния берегов и отсутствия сильного загрязнения.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1817156"/>
            <a:ext cx="452400" cy="402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100" y="1792023"/>
            <a:ext cx="452400" cy="45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9875" y="3489000"/>
            <a:ext cx="404250" cy="46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5100" y="3493800"/>
            <a:ext cx="452400" cy="452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и другие животные Байкала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3595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Байкале обитает более 50 видов рыб, многие из них живут только здесь. Среди самых известных — омуль, голомянка, хариус и бычки, хорошо приспособленные к холодной воде.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07720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Омуль, голомянка, хариус и бычки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84510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Байкальская нерпа — редкое пресноводное животное. Она питается рыбой и зависит от чистоты воды и стабильных условий на льду. Поэтому здоровье всей цепочки влияет на её выживание.
</a:t>
            </a:r>
            <a:endParaRPr lang="en-US" sz="1188" dirty="0"/>
          </a:p>
        </p:txBody>
      </p:sp>
      <p:sp>
        <p:nvSpPr>
          <p:cNvPr id="16" name="Text 5"/>
          <p:cNvSpPr txBox="1"/>
          <p:nvPr/>
        </p:nvSpPr>
        <p:spPr>
          <a:xfrm>
            <a:off x="538635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Нерпа и её связь с экосистемой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358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прибрежных районах встречаются бурый медведь, соболь и лисица. Их жизнь связана с доступностью пищи и состоянием лесов и берегов. Изменения среды отражаются на количестве корма.
</a:t>
            </a:r>
            <a:endParaRPr lang="en-US" sz="1191" dirty="0"/>
          </a:p>
        </p:txBody>
      </p:sp>
      <p:sp>
        <p:nvSpPr>
          <p:cNvPr id="18" name="Text 7"/>
          <p:cNvSpPr txBox="1"/>
          <p:nvPr/>
        </p:nvSpPr>
        <p:spPr>
          <a:xfrm>
            <a:off x="10770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Медведь, соболь и лисица у берегов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8451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Байкале и рядом с ним наблюдаются чайки и бакланы. Эти птицы используют воду и берега как места для поиска пищи и отдыха. Их присутствие служит признаком работающей природной системы.
</a:t>
            </a:r>
            <a:endParaRPr lang="en-US" sz="1191" dirty="0"/>
          </a:p>
        </p:txBody>
      </p:sp>
      <p:sp>
        <p:nvSpPr>
          <p:cNvPr id="20" name="Text 9"/>
          <p:cNvSpPr txBox="1"/>
          <p:nvPr/>
        </p:nvSpPr>
        <p:spPr>
          <a:xfrm>
            <a:off x="53863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Чайки и бакланы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Байкал по сезонам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на Байкале делает озеро похожим на огромный ледяной «пол», но условия меняются быстро: весной начинаются разломы и подвижки льда.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шкала наблюдаемости факторов по описаниям сезонов; без привязки к измерениям, 2026-05-11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качественной шкале сильнее всего ощущаются «пики» зимой (лёд) и летом (люди и маршруты). Весной важны паводки, осенью — ветер и штормы.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 Байкал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берегах Байкала живут жители Иркутской области и Бурятии, а также представители коренных народов, среди которых особенно известны буряты. Озеро определяет ритм хозяйства и местных традиций.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связан с рыболовством, туризмом и научными исследованиями: люди работают в сервисе для посетителей, в экспедициях и на природоохранных проектах. Это создаёт рабочие места рядом с озером.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местных жителей Байкал — часть повседневной жизни: источник вдохновения и знаний о природе, а также «разговорная тема» в семье. Многие наблюдают за льдом и погодой по приметам.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Байкала влияет на дороги, поселения и виды деятельности вокруг воды. Рельеф и климат формируют удобные маршруты, способы добираться до стойбищ и особенности ведения хозяйства.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в культуре и традициях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литературе, песнях и народных рассказах Байкал часто называют морем Сибири — за масштаб, глубину и характер волн. Образ «моря» помогает почувствовать, насколько озеро большое и как оно меняет настроение человека в разную погоду. 
</a:t>
            </a:r>
            <a:endParaRPr lang="en-US" sz="1038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Байкал называют «морем Сибири»
</a:t>
            </a:r>
            <a:endParaRPr lang="en-US" sz="1154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бурятской традиции Байкал считается священным местом. Озеро связывают с силой природы и важностью уважения к воде: к ней относятся бережно, не как к «просто водоёму», а как к живому источнику. Такие смыслы отражаются в обычаях и рассказах старших. 
</a:t>
            </a:r>
            <a:endParaRPr lang="en-US" sz="1007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Бурятские представления о священной силе воды
</a:t>
            </a:r>
            <a:endParaRPr lang="en-US" sz="1141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Байкале сложено много легенд и преданий, которые передаются от поколения к поколению. В них вода, скалы и ветра объясняют природные явления и учат осторожности. Для иллюстраций хорошо подходят места на берегу, где пейзаж сам будто подсказывает сюжет рассказа.
</a:t>
            </a:r>
            <a:endParaRPr lang="en-US" sz="969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Легенды у берегов: память в пейзажах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влияет на Байкал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основных видов воздействия и их последствий для экосистемы озера и берега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1682" y="1345200"/>
            <a:ext cx="2960736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известные виды Байкала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примеры показывают, что многие организмы Байкала зависят от чистой холодной воды и особых условий озера — поэтому нуждаются в охране.
</a:t>
            </a:r>
            <a:endParaRPr lang="en-US" sz="1624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информация из общеизвестных описаний фауны Байкала; 2026-05-11
</a:t>
            </a:r>
            <a:endParaRPr lang="en-US" sz="1131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Эпишура поддерживает чистоту воды, а рыбы и нерпа формируют цепочки питания. Многие виды ограничены условиями озера, поэтому любые изменения среды опасны.
</a:t>
            </a:r>
            <a:endParaRPr lang="en-US" sz="158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Байкал особенно нуждается в охране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содержит около 20% мировых запасов поверхностной незамерзающей пресной воды, поэтому даже небольшие загрязнения дают заметный эффект.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Указание доли воды — около 20% (обобщённые справочные сведения); качественный рейтинг признаков, 2026-05-11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значения по научной ценности и эндемикам показывают: озеро уникально и плохо переносит изменения. Охрана должна опираться на контроль воды и берега.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500" y="1412720"/>
            <a:ext cx="434400" cy="43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6650" y="3239995"/>
            <a:ext cx="380100" cy="43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0000" y="1436854"/>
            <a:ext cx="434400" cy="386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0000" y="3239995"/>
            <a:ext cx="434400" cy="434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охрана природы вокруг Байкала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ландшафтов и лесов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47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 берегут природные комплексы: леса, склоны и прибрежную растительность. Это снижает риск деградации берегов и помогает сохранить местообитания видов.
</a:t>
            </a:r>
            <a:endParaRPr lang="en-US" sz="1119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редких растений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847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охраняемых участках обеспечивается устойчивость редких видов и мест их роста. Защита растений связана с сохранением почв, влаги и береговых микроклиматов.
</a:t>
            </a:r>
            <a:endParaRPr lang="en-US" sz="1177" dirty="0"/>
          </a:p>
        </p:txBody>
      </p:sp>
      <p:sp>
        <p:nvSpPr>
          <p:cNvPr id="13" name="Text 6"/>
          <p:cNvSpPr txBox="1"/>
          <p:nvPr/>
        </p:nvSpPr>
        <p:spPr>
          <a:xfrm>
            <a:off x="46683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животных и чистоты воды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1952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заказники уменьшают хозяйственное давление на экосистему. Благодаря этому легче поддерживать условия для рыб, беспозвоночных и редких обитателей озера.
</a:t>
            </a:r>
            <a:endParaRPr lang="en-US" sz="1119" dirty="0"/>
          </a:p>
        </p:txBody>
      </p:sp>
      <p:sp>
        <p:nvSpPr>
          <p:cNvPr id="15" name="Text 8"/>
          <p:cNvSpPr txBox="1"/>
          <p:nvPr/>
        </p:nvSpPr>
        <p:spPr>
          <a:xfrm>
            <a:off x="46683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влиянием человека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51952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и правила посещения снижают вред от мусора, случайных костров и нарушения троп. Так природное равновесие поддерживается дольше и устойчивее.
</a:t>
            </a:r>
            <a:endParaRPr lang="en-US" sz="11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" y="0"/>
            <a:ext cx="3757166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50100" y="360000"/>
            <a:ext cx="4834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на Байкале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4475700" y="1925250"/>
            <a:ext cx="41316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Туристы приезжают ради ледовых видов, скал, пеших маршрутов, смотровых площадок и поездок по воде. Самые известные направления — Листвянка, остров Ольхон, Кругобайкальская железная дорога и бухта Песчаная.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475700" y="3620100"/>
            <a:ext cx="41316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отдых не вредил природе, важны простые правила: не оставлять мусор, не повреждать тропы, не разводить костры в опасных местах и не тревожить животных. Тогда Байкал остаётся живым и безопасным для всех.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Меры, которые помогают сохранить Байкал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меры работают вместе: очистка воды снижает загрязнение, а просвещение формирует ответственное поведение на берегах и в поездках.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Качественный рейтинг мер охраны по их влиянию на воду, берег и устойчивость экосистемы; 2026-05-11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смыслу диаграммы приоритет — чистота воды и сокращение мусора. Остальные направления усиливают результат через берега, контроль и понимание ценности озера.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— природное сокровище России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объединяет рекордную глубину, древний возраст, огромный запас пресной воды и уникальный животный мир. Его сохранение означает защиту чистоты, редких видов и природного наследия будущих поколений.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2026-05-11T20:49:00Z</dcterms:created>
  <dcterms:modified xsi:type="dcterms:W3CDTF">2026-05-11T20:49:00Z</dcterms:modified>
</cp:coreProperties>
</file>