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стала сердцем Руси и почему Иван IV вошёл в историю?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Московского царства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до объединения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Русь была похожа на большой дом, где у каждой комнаты был свой хозяин. Княжества жили отдельно, а после нашествия монголов им было особенно трудно действовать вместе. Но Москва начала собирать эти земли вокруг себя, шаг за шагом, без спешки, но уверенно.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стала главным городом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стояла на важных путях, где было удобно торговать и передвигаться. Город легче было защитить, чем многие другие центры, поэтому сюда охотнее приезжали люди и купцы.
</a:t>
            </a:r>
            <a:endParaRPr lang="en-US" sz="1068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Мудрые князья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старались не только воевать, но и договариваться. Они заключали союзы, покупали земли и терпеливо усиливали своё влияние, словно собирали большое мозаичное панно.
</a:t>
            </a:r>
            <a:endParaRPr lang="en-US" sz="957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Москву стали приезжать ремесленники и торговцы, город быстро рос. Чем богаче он становился, тем больше мог помогать соседним землям и привлекать их к себе.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Москва перестала быть просто одним из городов. Она превратилась в место, где решались важные дела всей Руси, а её роль с каждым годом становилась заметнее.
</a:t>
            </a:r>
            <a:endParaRPr lang="en-US" sz="10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— собиратель русских земель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56400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правил почти полвека, с 1462 по 1505 год. За это время Москва стала намного сильнее, а власть великого князя заметно выросла и стала более твёрдой.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914563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к Москве присоединили Новгород в 1478 году и Тверь в 1485 году. Эти события помогли Москве собрать вокруг себя важные русские земли.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972731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единству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Ивана III стало важной ступенькой к созданию единого государства. Всё меньше земель действовало отдельно, и всё больше решений принималось в Москве.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усиливала свою власть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разрозненных княжеств к единому государству с центром в Москве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Стояние на Угре в 1480 году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войско и войско хана Ахмата встретились на реке Угре. Они стояли друг против друга, и все ждали, начнётся ли бой.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Битвы не случилось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так и не произошло. Войска долго оставались на местах, а потом ордынская сторона отступила. Это было очень важное и спокойное, хотя и напряжённое событие.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Стояния на Угре зависимость Руси от Орды закончилась. Москва почувствовала себя увереннее, а её правители стали действовать как хозяева своей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— первый русский царь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правитель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родился в 1530 году. С ранних лет его жизнь была связана с властью, поэтому он рано научился быть правителем и принимать серьёзные решения.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 царя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1547 году Иван IV стал первым русским царём. Ему было всего 16 лет, но именно с этого момента власть в государстве стала звучать особенно торжественно.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 царя показывал, что правитель стоит выше обычных князей. Для людей того времени это было знаком силы, уважения и большого значения Москвы.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1547 года в Москве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собор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 прошло в Успенском соборе Московского Кремля. Это место было очень важным для всей страны, поэтому коронация выглядела особенно величественно и празднично.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Царский венец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обряда Иван IV принял титул царя. Так он показал, что теперь руководит не только Москвой, но и всей Русью, как главный правитель государства.
</a:t>
            </a:r>
            <a:endParaRPr lang="en-US" sz="1180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это событие было важным и запоминающимся. Оно означало, что власть стала ещё сильнее, а Москва — ещё значительнее и почётнее.
</a:t>
            </a:r>
            <a:endParaRPr lang="en-US" sz="11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означал титул «царь»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«царь» звучало очень торжественно и сразу выделяло правителя среди других. Оно поднимало его статус и подчёркивало особую власть в государстве.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6171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«цезарем»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титул произошёл от слова «цезарь». Поэтому он напоминал о сильных правителях прошлого и помогал показать, что Москва стала очень важным центром.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234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титул говорил о том, что Русь уже не просто одно княжество. Это было большое и самостоятельное государство с собственной властью и своими правилами.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реформы при Иване IV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приказы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IV появились приказы — особые учреждения, которые помогали управлять страной. Благодаря им важные дела решались быстрее и понятнее, как в хорошо организованной команде.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1550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1550 году был принят новый Судебник — сборник законов. Он помогал наводить порядок в жизни государства и делать правила более едиными для разных людей.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Стрелецкое войско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стрелецкое войско, которое помогало защищать страну. Оно сделало армию более организованной и надёжной, словно у государства появился свой постоянный сторож.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управлении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меры делали Московское царство крепче. Государство становилось более собранным, а власть царя — понятнее и сильнее для всей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Земский собор и помощники царя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царю нужен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1549 году в Москве собрались люди, которым доверяли в государстве. Это был Земский собор. На него приехали бояре, духовенство и служилые люди, чтобы обсудить важные дела и помочь царю принять разумное решение.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люди — одно дело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участника были свои заботы и опыт. Бояре знали о делах знати, священники думали о церкви, а служилые люди — о защите страны. Вместе они помогали управлять государством спокойнее и увереннее.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присоединялись земли на Волге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1552 — Казань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взятия Казани власть Москвы усилилась на Волге. Это помогло защитить границы и открыть новые пути для торговли.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 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 сделали Московское царство шире и сильнее. Торговля стала удобнее, а государство — заметнее на большой карте.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1556 — Астрахань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четыре года к государству присоединили Астрахань. Теперь Москва получила ещё больший контроль над важной рекой и её путями.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росло Московское царство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главных событий показывает, как Москва шаг за шагом объединяла земли и укрепляла власть.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люди в Московском царстве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поле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жило в деревнях и работало на земле. Они сеяли хлеб, ухаживали за скотом и много трудились от рассвета до темноты. Без их работы государству было бы совсем невесело.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и служилые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помогали управлять землями, а служилые люди защищали страну и выполняли приказы царя. Их жизнь была связана с долгом, службой и постоянной готовностью к делу.
</a:t>
            </a:r>
            <a:endParaRPr lang="en-US" sz="1166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жили посадские люди и мастеровые. Они делали посуду, оружие, ткани и многое другое. Городская жизнь была шумной, а рынки — оживлёнными и любопытными.
</a:t>
            </a:r>
            <a:endParaRPr lang="en-US" sz="1199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занимала церковь. Люди ходили на службы, отмечали праздники и прислушивались к духовенству. Для многих это помогало сохранять порядок и спокойствие в жизни.
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сердце нового государства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над рекой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Москвы возвышался Кремль — крепость, которая защищала город и показывала его силу. Рядом стояли дворцы и соборы, а за стенами кипела жизнь. Отсюда царская власть выглядела особенно внушительно и надёжно.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собирал страну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Москву приезжали люди из разных земель: кто по делу, кто с товарами, а кто за советом или службой. Город становился местом, где решались большие государственные дела и чувствовалось единство Руси.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началом новой эпохи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земли жили отдельно и часто действовали сами по себе. Теперь появился общий центр — Москва, откуда принимались важные решения для всей страны.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великого князя и затем царя стала сильнее и заметнее. Это помогло управлять большими территориями спокойнее и увереннее, без постоянной путаницы.
</a:t>
            </a:r>
            <a:endParaRPr lang="en-US" sz="1250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законы, служба и управление делали жизнь государства более упорядоченной. Страна постепенно превращалась в единое Московское царство, а не в набор отдельных княжеств.
</a:t>
            </a:r>
            <a:endParaRPr lang="en-US" sz="11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начала Московского царства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важные события постепенно укрепляли власть Москвы и расширяли государство.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исторический факт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 «царь» появился не случайно. Он связан со словом «цезарь», которое в древности означало очень могущественного правителя. Звучало это торжественно и даже немного величественно.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6171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Ивана IV стали называть царём, это показывало особое положение Москвы. Теперь правитель воспринимался не как обычный князь, а как глава большого и независимого государства.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234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XVI века такой титул звучал очень серьёзно и почтенно. Он подчёркивал, что Русь стала сильнее, а её правитель — заметнее среди других властителей.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для страны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стала армия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более организованное войско, а служба стала упорядоченнее. Государство могло лучше защищать свои земли и действовать увереннее в трудные моменты.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управлении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приказы, законы и помощники царя сделали управление более чётким. Решения стали приниматься быстрее, а дел в стране — меньше теряться по дороге.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главный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Москва стала местом, где решались главные вопросы государства. Отсюда было удобнее управлять большими землями и собирать страну воедино.
</a:t>
            </a:r>
            <a:endParaRPr lang="en-US" sz="1088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земель у государства появились новые пути, города и ресурсы. Это помогло Московскому царству расти и выполнять более крупные задачи.
</a:t>
            </a:r>
            <a:endParaRPr lang="en-US" sz="10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путешествия по эпохе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Московского царства стало важным шагом в истории России. Земли объединились, зависимость от Орды закончилась, а Иван IV принял титул царя. Москва стала сердцем сильной страны.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2026-05-26T11:08:25Z</dcterms:created>
  <dcterms:modified xsi:type="dcterms:W3CDTF">2026-05-26T11:08:25Z</dcterms:modified>
</cp:coreProperties>
</file>